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</p:sldIdLst>
  <p:sldSz cx="12192000" cy="6858000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0" d="100"/>
          <a:sy n="50" d="100"/>
        </p:scale>
        <p:origin x="58" y="6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CCE0FC-5BCA-45D6-AAD8-0BCEEA53223C}" type="doc">
      <dgm:prSet loTypeId="urn:microsoft.com/office/officeart/2005/8/layout/StepDown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is-IS"/>
        </a:p>
      </dgm:t>
    </dgm:pt>
    <dgm:pt modelId="{50D5B18E-2BA6-4E2B-AA88-4E566CA6DA1A}">
      <dgm:prSet phldrT="[Text]"/>
      <dgm:spPr/>
      <dgm:t>
        <a:bodyPr/>
        <a:lstStyle/>
        <a:p>
          <a:r>
            <a:rPr lang="is-IS" dirty="0"/>
            <a:t>A7</a:t>
          </a:r>
        </a:p>
        <a:p>
          <a:r>
            <a:rPr lang="is-IS" dirty="0"/>
            <a:t>11 rúm</a:t>
          </a:r>
        </a:p>
      </dgm:t>
    </dgm:pt>
    <dgm:pt modelId="{5306E04B-184A-46B1-9377-0F896EB4DD53}" type="parTrans" cxnId="{B2C8EBB3-72ED-4364-B533-DB5ED447362B}">
      <dgm:prSet/>
      <dgm:spPr/>
      <dgm:t>
        <a:bodyPr/>
        <a:lstStyle/>
        <a:p>
          <a:endParaRPr lang="is-IS"/>
        </a:p>
      </dgm:t>
    </dgm:pt>
    <dgm:pt modelId="{8B48BDE8-CC53-40DF-9007-21D54E4A9921}" type="sibTrans" cxnId="{B2C8EBB3-72ED-4364-B533-DB5ED447362B}">
      <dgm:prSet/>
      <dgm:spPr/>
      <dgm:t>
        <a:bodyPr/>
        <a:lstStyle/>
        <a:p>
          <a:endParaRPr lang="is-IS"/>
        </a:p>
      </dgm:t>
    </dgm:pt>
    <dgm:pt modelId="{D57BC900-1A14-4F34-8F65-FE1EDD932FA7}">
      <dgm:prSet phldrT="[Text]" custT="1"/>
      <dgm:spPr/>
      <dgm:t>
        <a:bodyPr/>
        <a:lstStyle/>
        <a:p>
          <a:r>
            <a:rPr lang="is-IS" sz="1200" dirty="0"/>
            <a:t>Lungnasjúklingar færast á A2 og 14EG.</a:t>
          </a:r>
        </a:p>
      </dgm:t>
    </dgm:pt>
    <dgm:pt modelId="{683B1008-FF9E-4B2E-A7EB-CCFFF57BF671}" type="parTrans" cxnId="{9A8F6066-5087-499B-84A8-92A87C7EF0C0}">
      <dgm:prSet/>
      <dgm:spPr/>
      <dgm:t>
        <a:bodyPr/>
        <a:lstStyle/>
        <a:p>
          <a:endParaRPr lang="is-IS"/>
        </a:p>
      </dgm:t>
    </dgm:pt>
    <dgm:pt modelId="{435ABFFE-CC5C-4762-A2DA-0223C0265979}" type="sibTrans" cxnId="{9A8F6066-5087-499B-84A8-92A87C7EF0C0}">
      <dgm:prSet/>
      <dgm:spPr/>
      <dgm:t>
        <a:bodyPr/>
        <a:lstStyle/>
        <a:p>
          <a:endParaRPr lang="is-IS"/>
        </a:p>
      </dgm:t>
    </dgm:pt>
    <dgm:pt modelId="{2CAC30C7-832A-4276-83B7-17D71D9B86C9}">
      <dgm:prSet phldrT="[Text]"/>
      <dgm:spPr/>
      <dgm:t>
        <a:bodyPr/>
        <a:lstStyle/>
        <a:p>
          <a:r>
            <a:rPr lang="is-IS" dirty="0"/>
            <a:t>B5</a:t>
          </a:r>
        </a:p>
        <a:p>
          <a:r>
            <a:rPr lang="is-IS" dirty="0"/>
            <a:t>8 rúm</a:t>
          </a:r>
        </a:p>
      </dgm:t>
    </dgm:pt>
    <dgm:pt modelId="{A03C49C3-DC7D-4F49-BD41-20708329A2FE}" type="parTrans" cxnId="{B44C6D02-3C4E-495C-B190-55DA69BFD5D6}">
      <dgm:prSet/>
      <dgm:spPr/>
      <dgm:t>
        <a:bodyPr/>
        <a:lstStyle/>
        <a:p>
          <a:endParaRPr lang="is-IS"/>
        </a:p>
      </dgm:t>
    </dgm:pt>
    <dgm:pt modelId="{E121CA7C-CF7D-43B7-A336-04F1393FAA0F}" type="sibTrans" cxnId="{B44C6D02-3C4E-495C-B190-55DA69BFD5D6}">
      <dgm:prSet/>
      <dgm:spPr/>
      <dgm:t>
        <a:bodyPr/>
        <a:lstStyle/>
        <a:p>
          <a:endParaRPr lang="is-IS"/>
        </a:p>
      </dgm:t>
    </dgm:pt>
    <dgm:pt modelId="{7CC5D6AD-768C-47B8-AE60-F5A667E6B6F7}">
      <dgm:prSet phldrT="[Text]" custT="1"/>
      <dgm:spPr/>
      <dgm:t>
        <a:bodyPr/>
        <a:lstStyle/>
        <a:p>
          <a:r>
            <a:rPr lang="is-IS" sz="1200" dirty="0"/>
            <a:t>Innsti hluti B5 rýmdur yfir á A5</a:t>
          </a:r>
        </a:p>
      </dgm:t>
    </dgm:pt>
    <dgm:pt modelId="{0A5982C5-840D-4470-BD33-0142BF495D6F}" type="parTrans" cxnId="{870BF2CA-F840-4A8E-B378-A7289063D91A}">
      <dgm:prSet/>
      <dgm:spPr/>
      <dgm:t>
        <a:bodyPr/>
        <a:lstStyle/>
        <a:p>
          <a:endParaRPr lang="is-IS"/>
        </a:p>
      </dgm:t>
    </dgm:pt>
    <dgm:pt modelId="{5FB44FBE-1D7E-4D4D-A924-A1A92989331A}" type="sibTrans" cxnId="{870BF2CA-F840-4A8E-B378-A7289063D91A}">
      <dgm:prSet/>
      <dgm:spPr/>
      <dgm:t>
        <a:bodyPr/>
        <a:lstStyle/>
        <a:p>
          <a:endParaRPr lang="is-IS"/>
        </a:p>
      </dgm:t>
    </dgm:pt>
    <dgm:pt modelId="{BCBFA1F0-1E09-4FBA-97C3-474BFAD15A7B}">
      <dgm:prSet phldrT="[Text]"/>
      <dgm:spPr/>
      <dgm:t>
        <a:bodyPr/>
        <a:lstStyle/>
        <a:p>
          <a:r>
            <a:rPr lang="is-IS" dirty="0"/>
            <a:t>A5</a:t>
          </a:r>
        </a:p>
        <a:p>
          <a:r>
            <a:rPr lang="is-IS" dirty="0"/>
            <a:t>6 rúm</a:t>
          </a:r>
        </a:p>
      </dgm:t>
    </dgm:pt>
    <dgm:pt modelId="{FDA641F1-0C32-4CA8-8625-BE38FB16FF92}" type="parTrans" cxnId="{3D2C24F4-3487-4CD4-9D65-EC08EEF7E296}">
      <dgm:prSet/>
      <dgm:spPr/>
      <dgm:t>
        <a:bodyPr/>
        <a:lstStyle/>
        <a:p>
          <a:endParaRPr lang="is-IS"/>
        </a:p>
      </dgm:t>
    </dgm:pt>
    <dgm:pt modelId="{AEEBF0EE-C6B9-4112-86E4-E1499DE14818}" type="sibTrans" cxnId="{3D2C24F4-3487-4CD4-9D65-EC08EEF7E296}">
      <dgm:prSet/>
      <dgm:spPr/>
      <dgm:t>
        <a:bodyPr/>
        <a:lstStyle/>
        <a:p>
          <a:endParaRPr lang="is-IS"/>
        </a:p>
      </dgm:t>
    </dgm:pt>
    <dgm:pt modelId="{DCD4DEE4-A05F-4126-9618-0D1B4DB16A31}">
      <dgm:prSet phldrT="[Text]" custT="1"/>
      <dgm:spPr/>
      <dgm:t>
        <a:bodyPr/>
        <a:lstStyle/>
        <a:p>
          <a:r>
            <a:rPr lang="is-IS" sz="1200" dirty="0"/>
            <a:t>Ganginum er skipt niður</a:t>
          </a:r>
        </a:p>
      </dgm:t>
    </dgm:pt>
    <dgm:pt modelId="{E7641721-BA56-4E89-8F3F-0100098AF8AE}" type="parTrans" cxnId="{AFBD7E24-9D4F-4E9A-995B-6E6391E7FE93}">
      <dgm:prSet/>
      <dgm:spPr/>
      <dgm:t>
        <a:bodyPr/>
        <a:lstStyle/>
        <a:p>
          <a:endParaRPr lang="is-IS"/>
        </a:p>
      </dgm:t>
    </dgm:pt>
    <dgm:pt modelId="{F91CF8EF-6B96-4947-B852-4986FB99DB35}" type="sibTrans" cxnId="{AFBD7E24-9D4F-4E9A-995B-6E6391E7FE93}">
      <dgm:prSet/>
      <dgm:spPr/>
      <dgm:t>
        <a:bodyPr/>
        <a:lstStyle/>
        <a:p>
          <a:endParaRPr lang="is-IS"/>
        </a:p>
      </dgm:t>
    </dgm:pt>
    <dgm:pt modelId="{6D314F54-4022-4DAF-B1DD-B0D4E7F3D0E7}">
      <dgm:prSet phldrT="[Text]"/>
      <dgm:spPr/>
      <dgm:t>
        <a:bodyPr/>
        <a:lstStyle/>
        <a:p>
          <a:r>
            <a:rPr lang="is-IS" dirty="0"/>
            <a:t>A6</a:t>
          </a:r>
        </a:p>
        <a:p>
          <a:r>
            <a:rPr lang="is-IS" dirty="0"/>
            <a:t>10 rúm</a:t>
          </a:r>
        </a:p>
      </dgm:t>
    </dgm:pt>
    <dgm:pt modelId="{40CFF002-22A2-44C6-841C-B9D46B0BF65D}" type="parTrans" cxnId="{453861E1-699A-4EC5-9F6B-1810D1EFC7A1}">
      <dgm:prSet/>
      <dgm:spPr/>
      <dgm:t>
        <a:bodyPr/>
        <a:lstStyle/>
        <a:p>
          <a:endParaRPr lang="is-IS"/>
        </a:p>
      </dgm:t>
    </dgm:pt>
    <dgm:pt modelId="{08C01699-68B5-4318-9A41-3C2924839230}" type="sibTrans" cxnId="{453861E1-699A-4EC5-9F6B-1810D1EFC7A1}">
      <dgm:prSet/>
      <dgm:spPr/>
      <dgm:t>
        <a:bodyPr/>
        <a:lstStyle/>
        <a:p>
          <a:endParaRPr lang="is-IS"/>
        </a:p>
      </dgm:t>
    </dgm:pt>
    <dgm:pt modelId="{A47EC2A8-9452-4831-A09B-509BB0063066}">
      <dgm:prSet phldrT="[Text]"/>
      <dgm:spPr/>
      <dgm:t>
        <a:bodyPr/>
        <a:lstStyle/>
        <a:p>
          <a:r>
            <a:rPr lang="is-IS" dirty="0"/>
            <a:t>A4</a:t>
          </a:r>
        </a:p>
        <a:p>
          <a:r>
            <a:rPr lang="is-IS" dirty="0"/>
            <a:t>5 rúm</a:t>
          </a:r>
        </a:p>
      </dgm:t>
    </dgm:pt>
    <dgm:pt modelId="{BA21CE91-A0DA-4154-96B9-248466F825B3}" type="parTrans" cxnId="{BB586B71-BBA5-4D3B-B12D-62EB4E2D4572}">
      <dgm:prSet/>
      <dgm:spPr/>
      <dgm:t>
        <a:bodyPr/>
        <a:lstStyle/>
        <a:p>
          <a:endParaRPr lang="is-IS"/>
        </a:p>
      </dgm:t>
    </dgm:pt>
    <dgm:pt modelId="{ABF4054B-5144-4E9C-8326-9F0EDE66A566}" type="sibTrans" cxnId="{BB586B71-BBA5-4D3B-B12D-62EB4E2D4572}">
      <dgm:prSet/>
      <dgm:spPr/>
      <dgm:t>
        <a:bodyPr/>
        <a:lstStyle/>
        <a:p>
          <a:endParaRPr lang="is-IS"/>
        </a:p>
      </dgm:t>
    </dgm:pt>
    <dgm:pt modelId="{D33AB1E0-A3CE-4712-A6AC-530B5FB5DEFF}">
      <dgm:prSet phldrT="[Text]" custT="1"/>
      <dgm:spPr/>
      <dgm:t>
        <a:bodyPr/>
        <a:lstStyle/>
        <a:p>
          <a:r>
            <a:rPr lang="is-IS" sz="1200" dirty="0"/>
            <a:t>Flytja sjúklinga á B6 yfir á A4</a:t>
          </a:r>
        </a:p>
      </dgm:t>
    </dgm:pt>
    <dgm:pt modelId="{94D35521-25FC-414B-BFB8-D8028BB9E217}" type="parTrans" cxnId="{2A5F699C-14FF-4C09-9899-8942A0F4A0BA}">
      <dgm:prSet/>
      <dgm:spPr/>
      <dgm:t>
        <a:bodyPr/>
        <a:lstStyle/>
        <a:p>
          <a:endParaRPr lang="is-IS"/>
        </a:p>
      </dgm:t>
    </dgm:pt>
    <dgm:pt modelId="{ADB6DF36-83C4-47B4-B9EE-98717F1B0FA1}" type="sibTrans" cxnId="{2A5F699C-14FF-4C09-9899-8942A0F4A0BA}">
      <dgm:prSet/>
      <dgm:spPr/>
      <dgm:t>
        <a:bodyPr/>
        <a:lstStyle/>
        <a:p>
          <a:endParaRPr lang="is-IS"/>
        </a:p>
      </dgm:t>
    </dgm:pt>
    <dgm:pt modelId="{BA5BCC6E-42C5-4E96-BC7E-069D798DEB5E}">
      <dgm:prSet phldrT="[Text]" custT="1"/>
      <dgm:spPr/>
      <dgm:t>
        <a:bodyPr/>
        <a:lstStyle/>
        <a:p>
          <a:r>
            <a:rPr lang="is-IS" sz="1200" dirty="0"/>
            <a:t>Þegar stefnir í að A6 fyllist þá eru sjúklingar á B5 fluttir á A5</a:t>
          </a:r>
        </a:p>
      </dgm:t>
    </dgm:pt>
    <dgm:pt modelId="{EAB374F2-6B54-4E06-BAC6-943A8A613BF4}" type="parTrans" cxnId="{B604A68D-7052-4015-89BE-2F89A30F8AEB}">
      <dgm:prSet/>
      <dgm:spPr/>
      <dgm:t>
        <a:bodyPr/>
        <a:lstStyle/>
        <a:p>
          <a:endParaRPr lang="is-IS"/>
        </a:p>
      </dgm:t>
    </dgm:pt>
    <dgm:pt modelId="{73D8A015-B75E-4043-8D8F-AC1805DFC3F8}" type="sibTrans" cxnId="{B604A68D-7052-4015-89BE-2F89A30F8AEB}">
      <dgm:prSet/>
      <dgm:spPr/>
      <dgm:t>
        <a:bodyPr/>
        <a:lstStyle/>
        <a:p>
          <a:endParaRPr lang="is-IS"/>
        </a:p>
      </dgm:t>
    </dgm:pt>
    <dgm:pt modelId="{64234046-F3A1-4781-8A90-B230AF26D41E}" type="pres">
      <dgm:prSet presAssocID="{92CCE0FC-5BCA-45D6-AAD8-0BCEEA53223C}" presName="rootnode" presStyleCnt="0">
        <dgm:presLayoutVars>
          <dgm:chMax/>
          <dgm:chPref/>
          <dgm:dir/>
          <dgm:animLvl val="lvl"/>
        </dgm:presLayoutVars>
      </dgm:prSet>
      <dgm:spPr/>
    </dgm:pt>
    <dgm:pt modelId="{597DD10E-FFAE-47EF-AF41-C55912112D57}" type="pres">
      <dgm:prSet presAssocID="{50D5B18E-2BA6-4E2B-AA88-4E566CA6DA1A}" presName="composite" presStyleCnt="0"/>
      <dgm:spPr/>
    </dgm:pt>
    <dgm:pt modelId="{EC616B9C-5C4B-4A8B-96A9-99441C90D04D}" type="pres">
      <dgm:prSet presAssocID="{50D5B18E-2BA6-4E2B-AA88-4E566CA6DA1A}" presName="bentUpArrow1" presStyleLbl="alignImgPlace1" presStyleIdx="0" presStyleCnt="4"/>
      <dgm:spPr/>
    </dgm:pt>
    <dgm:pt modelId="{4D28A0E6-103B-41F6-B013-E68ED97BED0A}" type="pres">
      <dgm:prSet presAssocID="{50D5B18E-2BA6-4E2B-AA88-4E566CA6DA1A}" presName="ParentText" presStyleLbl="node1" presStyleIdx="0" presStyleCnt="5">
        <dgm:presLayoutVars>
          <dgm:chMax val="1"/>
          <dgm:chPref val="1"/>
          <dgm:bulletEnabled val="1"/>
        </dgm:presLayoutVars>
      </dgm:prSet>
      <dgm:spPr/>
    </dgm:pt>
    <dgm:pt modelId="{A2BEAB5E-5FE2-4BB9-A7CD-0C079FF73BEB}" type="pres">
      <dgm:prSet presAssocID="{50D5B18E-2BA6-4E2B-AA88-4E566CA6DA1A}" presName="ChildText" presStyleLbl="revTx" presStyleIdx="0" presStyleCnt="5">
        <dgm:presLayoutVars>
          <dgm:chMax val="0"/>
          <dgm:chPref val="0"/>
          <dgm:bulletEnabled val="1"/>
        </dgm:presLayoutVars>
      </dgm:prSet>
      <dgm:spPr/>
    </dgm:pt>
    <dgm:pt modelId="{5ED0362D-E36E-4088-B9FE-7035F0B312F6}" type="pres">
      <dgm:prSet presAssocID="{8B48BDE8-CC53-40DF-9007-21D54E4A9921}" presName="sibTrans" presStyleCnt="0"/>
      <dgm:spPr/>
    </dgm:pt>
    <dgm:pt modelId="{C004C290-46EF-4723-B11B-84C342D3EE8A}" type="pres">
      <dgm:prSet presAssocID="{6D314F54-4022-4DAF-B1DD-B0D4E7F3D0E7}" presName="composite" presStyleCnt="0"/>
      <dgm:spPr/>
    </dgm:pt>
    <dgm:pt modelId="{87541637-8471-4C2F-8549-C1CA818AD080}" type="pres">
      <dgm:prSet presAssocID="{6D314F54-4022-4DAF-B1DD-B0D4E7F3D0E7}" presName="bentUpArrow1" presStyleLbl="alignImgPlace1" presStyleIdx="1" presStyleCnt="4" custLinFactNeighborX="-27770" custLinFactNeighborY="-3648"/>
      <dgm:spPr/>
    </dgm:pt>
    <dgm:pt modelId="{A4E893BE-F747-4E10-B9C7-E0BA7C18C46C}" type="pres">
      <dgm:prSet presAssocID="{6D314F54-4022-4DAF-B1DD-B0D4E7F3D0E7}" presName="ParentText" presStyleLbl="node1" presStyleIdx="1" presStyleCnt="5" custLinFactNeighborX="-17836" custLinFactNeighborY="-29498">
        <dgm:presLayoutVars>
          <dgm:chMax val="1"/>
          <dgm:chPref val="1"/>
          <dgm:bulletEnabled val="1"/>
        </dgm:presLayoutVars>
      </dgm:prSet>
      <dgm:spPr/>
    </dgm:pt>
    <dgm:pt modelId="{E6481F2E-9744-4355-9D15-5862D1DDCCF6}" type="pres">
      <dgm:prSet presAssocID="{6D314F54-4022-4DAF-B1DD-B0D4E7F3D0E7}" presName="ChildText" presStyleLbl="revTx" presStyleIdx="1" presStyleCnt="5" custScaleX="451401" custLinFactX="53155" custLinFactNeighborX="100000" custLinFactNeighborY="-10235">
        <dgm:presLayoutVars>
          <dgm:chMax val="0"/>
          <dgm:chPref val="0"/>
          <dgm:bulletEnabled val="1"/>
        </dgm:presLayoutVars>
      </dgm:prSet>
      <dgm:spPr/>
    </dgm:pt>
    <dgm:pt modelId="{6CC7F0B5-F7B9-415F-A99C-735A1032AAF4}" type="pres">
      <dgm:prSet presAssocID="{08C01699-68B5-4318-9A41-3C2924839230}" presName="sibTrans" presStyleCnt="0"/>
      <dgm:spPr/>
    </dgm:pt>
    <dgm:pt modelId="{B3B207B1-ABAE-40F3-9902-949A09F0D9E2}" type="pres">
      <dgm:prSet presAssocID="{2CAC30C7-832A-4276-83B7-17D71D9B86C9}" presName="composite" presStyleCnt="0"/>
      <dgm:spPr/>
    </dgm:pt>
    <dgm:pt modelId="{059D892C-F6EE-416B-BDC1-9FFE66E508B8}" type="pres">
      <dgm:prSet presAssocID="{2CAC30C7-832A-4276-83B7-17D71D9B86C9}" presName="bentUpArrow1" presStyleLbl="alignImgPlace1" presStyleIdx="2" presStyleCnt="4" custLinFactNeighborX="-20293" custLinFactNeighborY="-1216"/>
      <dgm:spPr/>
    </dgm:pt>
    <dgm:pt modelId="{90B97287-F799-42F6-A934-AF25929B0EFA}" type="pres">
      <dgm:prSet presAssocID="{2CAC30C7-832A-4276-83B7-17D71D9B86C9}" presName="ParentText" presStyleLbl="node1" presStyleIdx="2" presStyleCnt="5" custLinFactNeighborX="-11557" custLinFactNeighborY="-6240">
        <dgm:presLayoutVars>
          <dgm:chMax val="1"/>
          <dgm:chPref val="1"/>
          <dgm:bulletEnabled val="1"/>
        </dgm:presLayoutVars>
      </dgm:prSet>
      <dgm:spPr/>
    </dgm:pt>
    <dgm:pt modelId="{6D1DEADD-F3AD-4214-BBC1-90BC8FFE3B94}" type="pres">
      <dgm:prSet presAssocID="{2CAC30C7-832A-4276-83B7-17D71D9B86C9}" presName="ChildText" presStyleLbl="revTx" presStyleIdx="2" presStyleCnt="5" custScaleX="434183" custLinFactX="66453" custLinFactNeighborX="100000" custLinFactNeighborY="-13138">
        <dgm:presLayoutVars>
          <dgm:chMax val="0"/>
          <dgm:chPref val="0"/>
          <dgm:bulletEnabled val="1"/>
        </dgm:presLayoutVars>
      </dgm:prSet>
      <dgm:spPr/>
    </dgm:pt>
    <dgm:pt modelId="{9A6B3CA2-1E5F-4362-8CBE-93F56294A9C9}" type="pres">
      <dgm:prSet presAssocID="{E121CA7C-CF7D-43B7-A336-04F1393FAA0F}" presName="sibTrans" presStyleCnt="0"/>
      <dgm:spPr/>
    </dgm:pt>
    <dgm:pt modelId="{B164A781-14AB-4497-959E-4420E33DC811}" type="pres">
      <dgm:prSet presAssocID="{BCBFA1F0-1E09-4FBA-97C3-474BFAD15A7B}" presName="composite" presStyleCnt="0"/>
      <dgm:spPr/>
    </dgm:pt>
    <dgm:pt modelId="{25CCD7DD-1618-4F0F-81B0-CD2B140E83F4}" type="pres">
      <dgm:prSet presAssocID="{BCBFA1F0-1E09-4FBA-97C3-474BFAD15A7B}" presName="bentUpArrow1" presStyleLbl="alignImgPlace1" presStyleIdx="3" presStyleCnt="4" custLinFactNeighborX="4272" custLinFactNeighborY="-1216"/>
      <dgm:spPr/>
    </dgm:pt>
    <dgm:pt modelId="{8431411C-EB97-4548-9155-43CED1557758}" type="pres">
      <dgm:prSet presAssocID="{BCBFA1F0-1E09-4FBA-97C3-474BFAD15A7B}" presName="ParentText" presStyleLbl="node1" presStyleIdx="3" presStyleCnt="5" custLinFactNeighborX="4334" custLinFactNeighborY="-5160">
        <dgm:presLayoutVars>
          <dgm:chMax val="1"/>
          <dgm:chPref val="1"/>
          <dgm:bulletEnabled val="1"/>
        </dgm:presLayoutVars>
      </dgm:prSet>
      <dgm:spPr/>
    </dgm:pt>
    <dgm:pt modelId="{77A0341A-BB8A-4399-B131-3AA1F9CFB1B5}" type="pres">
      <dgm:prSet presAssocID="{BCBFA1F0-1E09-4FBA-97C3-474BFAD15A7B}" presName="ChildText" presStyleLbl="revTx" presStyleIdx="3" presStyleCnt="5" custScaleX="290371" custLinFactX="4428" custLinFactNeighborX="100000" custLinFactNeighborY="-7897">
        <dgm:presLayoutVars>
          <dgm:chMax val="0"/>
          <dgm:chPref val="0"/>
          <dgm:bulletEnabled val="1"/>
        </dgm:presLayoutVars>
      </dgm:prSet>
      <dgm:spPr/>
    </dgm:pt>
    <dgm:pt modelId="{BE144EDE-DEAE-4897-AE3A-F431FB4F5D0F}" type="pres">
      <dgm:prSet presAssocID="{AEEBF0EE-C6B9-4112-86E4-E1499DE14818}" presName="sibTrans" presStyleCnt="0"/>
      <dgm:spPr/>
    </dgm:pt>
    <dgm:pt modelId="{0670E970-58B9-4CCE-A769-6E1836CBAAD9}" type="pres">
      <dgm:prSet presAssocID="{A47EC2A8-9452-4831-A09B-509BB0063066}" presName="composite" presStyleCnt="0"/>
      <dgm:spPr/>
    </dgm:pt>
    <dgm:pt modelId="{FD16D4B5-CDD2-4A8F-8F4C-E43797BE9501}" type="pres">
      <dgm:prSet presAssocID="{A47EC2A8-9452-4831-A09B-509BB0063066}" presName="ParentText" presStyleLbl="node1" presStyleIdx="4" presStyleCnt="5">
        <dgm:presLayoutVars>
          <dgm:chMax val="1"/>
          <dgm:chPref val="1"/>
          <dgm:bulletEnabled val="1"/>
        </dgm:presLayoutVars>
      </dgm:prSet>
      <dgm:spPr/>
    </dgm:pt>
    <dgm:pt modelId="{78EFA278-F99D-4AD3-A5AA-53159A8D53F5}" type="pres">
      <dgm:prSet presAssocID="{A47EC2A8-9452-4831-A09B-509BB0063066}" presName="FinalChildText" presStyleLbl="revTx" presStyleIdx="4" presStyleCnt="5" custScaleX="373308" custLinFactX="46140" custLinFactNeighborX="100000" custLinFactNeighborY="979">
        <dgm:presLayoutVars>
          <dgm:chMax val="0"/>
          <dgm:chPref val="0"/>
          <dgm:bulletEnabled val="1"/>
        </dgm:presLayoutVars>
      </dgm:prSet>
      <dgm:spPr/>
    </dgm:pt>
  </dgm:ptLst>
  <dgm:cxnLst>
    <dgm:cxn modelId="{B44C6D02-3C4E-495C-B190-55DA69BFD5D6}" srcId="{92CCE0FC-5BCA-45D6-AAD8-0BCEEA53223C}" destId="{2CAC30C7-832A-4276-83B7-17D71D9B86C9}" srcOrd="2" destOrd="0" parTransId="{A03C49C3-DC7D-4F49-BD41-20708329A2FE}" sibTransId="{E121CA7C-CF7D-43B7-A336-04F1393FAA0F}"/>
    <dgm:cxn modelId="{8BBCC218-77ED-494E-8576-5C164375B19F}" type="presOf" srcId="{A47EC2A8-9452-4831-A09B-509BB0063066}" destId="{FD16D4B5-CDD2-4A8F-8F4C-E43797BE9501}" srcOrd="0" destOrd="0" presId="urn:microsoft.com/office/officeart/2005/8/layout/StepDownProcess"/>
    <dgm:cxn modelId="{AFBD7E24-9D4F-4E9A-995B-6E6391E7FE93}" srcId="{A47EC2A8-9452-4831-A09B-509BB0063066}" destId="{DCD4DEE4-A05F-4126-9618-0D1B4DB16A31}" srcOrd="0" destOrd="0" parTransId="{E7641721-BA56-4E89-8F3F-0100098AF8AE}" sibTransId="{F91CF8EF-6B96-4947-B852-4986FB99DB35}"/>
    <dgm:cxn modelId="{B92B7C5D-3518-40ED-9DB8-D2063969E906}" type="presOf" srcId="{7CC5D6AD-768C-47B8-AE60-F5A667E6B6F7}" destId="{6D1DEADD-F3AD-4214-BBC1-90BC8FFE3B94}" srcOrd="0" destOrd="0" presId="urn:microsoft.com/office/officeart/2005/8/layout/StepDownProcess"/>
    <dgm:cxn modelId="{9A8F6066-5087-499B-84A8-92A87C7EF0C0}" srcId="{6D314F54-4022-4DAF-B1DD-B0D4E7F3D0E7}" destId="{D57BC900-1A14-4F34-8F65-FE1EDD932FA7}" srcOrd="0" destOrd="0" parTransId="{683B1008-FF9E-4B2E-A7EB-CCFFF57BF671}" sibTransId="{435ABFFE-CC5C-4762-A2DA-0223C0265979}"/>
    <dgm:cxn modelId="{BB586B71-BBA5-4D3B-B12D-62EB4E2D4572}" srcId="{92CCE0FC-5BCA-45D6-AAD8-0BCEEA53223C}" destId="{A47EC2A8-9452-4831-A09B-509BB0063066}" srcOrd="4" destOrd="0" parTransId="{BA21CE91-A0DA-4154-96B9-248466F825B3}" sibTransId="{ABF4054B-5144-4E9C-8326-9F0EDE66A566}"/>
    <dgm:cxn modelId="{C17CC479-D066-469E-B666-70BB833A26E2}" type="presOf" srcId="{DCD4DEE4-A05F-4126-9618-0D1B4DB16A31}" destId="{78EFA278-F99D-4AD3-A5AA-53159A8D53F5}" srcOrd="0" destOrd="0" presId="urn:microsoft.com/office/officeart/2005/8/layout/StepDownProcess"/>
    <dgm:cxn modelId="{5C87EB86-727D-4CA5-AEB7-BAF8799EC039}" type="presOf" srcId="{92CCE0FC-5BCA-45D6-AAD8-0BCEEA53223C}" destId="{64234046-F3A1-4781-8A90-B230AF26D41E}" srcOrd="0" destOrd="0" presId="urn:microsoft.com/office/officeart/2005/8/layout/StepDownProcess"/>
    <dgm:cxn modelId="{D623D487-2E42-455E-AF4D-D7587DE0F1A8}" type="presOf" srcId="{BA5BCC6E-42C5-4E96-BC7E-069D798DEB5E}" destId="{E6481F2E-9744-4355-9D15-5862D1DDCCF6}" srcOrd="0" destOrd="1" presId="urn:microsoft.com/office/officeart/2005/8/layout/StepDownProcess"/>
    <dgm:cxn modelId="{B604A68D-7052-4015-89BE-2F89A30F8AEB}" srcId="{6D314F54-4022-4DAF-B1DD-B0D4E7F3D0E7}" destId="{BA5BCC6E-42C5-4E96-BC7E-069D798DEB5E}" srcOrd="1" destOrd="0" parTransId="{EAB374F2-6B54-4E06-BAC6-943A8A613BF4}" sibTransId="{73D8A015-B75E-4043-8D8F-AC1805DFC3F8}"/>
    <dgm:cxn modelId="{DA81EE8D-4DFA-494C-ABDC-3EA9191ACBFC}" type="presOf" srcId="{2CAC30C7-832A-4276-83B7-17D71D9B86C9}" destId="{90B97287-F799-42F6-A934-AF25929B0EFA}" srcOrd="0" destOrd="0" presId="urn:microsoft.com/office/officeart/2005/8/layout/StepDownProcess"/>
    <dgm:cxn modelId="{2A5F699C-14FF-4C09-9899-8942A0F4A0BA}" srcId="{BCBFA1F0-1E09-4FBA-97C3-474BFAD15A7B}" destId="{D33AB1E0-A3CE-4712-A6AC-530B5FB5DEFF}" srcOrd="0" destOrd="0" parTransId="{94D35521-25FC-414B-BFB8-D8028BB9E217}" sibTransId="{ADB6DF36-83C4-47B4-B9EE-98717F1B0FA1}"/>
    <dgm:cxn modelId="{8DBBBDAF-6469-44F2-BB31-11FE18064BDC}" type="presOf" srcId="{50D5B18E-2BA6-4E2B-AA88-4E566CA6DA1A}" destId="{4D28A0E6-103B-41F6-B013-E68ED97BED0A}" srcOrd="0" destOrd="0" presId="urn:microsoft.com/office/officeart/2005/8/layout/StepDownProcess"/>
    <dgm:cxn modelId="{B2C8EBB3-72ED-4364-B533-DB5ED447362B}" srcId="{92CCE0FC-5BCA-45D6-AAD8-0BCEEA53223C}" destId="{50D5B18E-2BA6-4E2B-AA88-4E566CA6DA1A}" srcOrd="0" destOrd="0" parTransId="{5306E04B-184A-46B1-9377-0F896EB4DD53}" sibTransId="{8B48BDE8-CC53-40DF-9007-21D54E4A9921}"/>
    <dgm:cxn modelId="{A73395C6-BE1E-4BC1-8F6A-E9696CDB48B7}" type="presOf" srcId="{D57BC900-1A14-4F34-8F65-FE1EDD932FA7}" destId="{E6481F2E-9744-4355-9D15-5862D1DDCCF6}" srcOrd="0" destOrd="0" presId="urn:microsoft.com/office/officeart/2005/8/layout/StepDownProcess"/>
    <dgm:cxn modelId="{870BF2CA-F840-4A8E-B378-A7289063D91A}" srcId="{2CAC30C7-832A-4276-83B7-17D71D9B86C9}" destId="{7CC5D6AD-768C-47B8-AE60-F5A667E6B6F7}" srcOrd="0" destOrd="0" parTransId="{0A5982C5-840D-4470-BD33-0142BF495D6F}" sibTransId="{5FB44FBE-1D7E-4D4D-A924-A1A92989331A}"/>
    <dgm:cxn modelId="{62D7A5D2-4326-4D29-A2D7-16978922FD2F}" type="presOf" srcId="{BCBFA1F0-1E09-4FBA-97C3-474BFAD15A7B}" destId="{8431411C-EB97-4548-9155-43CED1557758}" srcOrd="0" destOrd="0" presId="urn:microsoft.com/office/officeart/2005/8/layout/StepDownProcess"/>
    <dgm:cxn modelId="{757BBFDE-AA14-43D1-984F-55582B016420}" type="presOf" srcId="{6D314F54-4022-4DAF-B1DD-B0D4E7F3D0E7}" destId="{A4E893BE-F747-4E10-B9C7-E0BA7C18C46C}" srcOrd="0" destOrd="0" presId="urn:microsoft.com/office/officeart/2005/8/layout/StepDownProcess"/>
    <dgm:cxn modelId="{67D62ADF-0941-4CE2-9D9A-E23B22D7A586}" type="presOf" srcId="{D33AB1E0-A3CE-4712-A6AC-530B5FB5DEFF}" destId="{77A0341A-BB8A-4399-B131-3AA1F9CFB1B5}" srcOrd="0" destOrd="0" presId="urn:microsoft.com/office/officeart/2005/8/layout/StepDownProcess"/>
    <dgm:cxn modelId="{453861E1-699A-4EC5-9F6B-1810D1EFC7A1}" srcId="{92CCE0FC-5BCA-45D6-AAD8-0BCEEA53223C}" destId="{6D314F54-4022-4DAF-B1DD-B0D4E7F3D0E7}" srcOrd="1" destOrd="0" parTransId="{40CFF002-22A2-44C6-841C-B9D46B0BF65D}" sibTransId="{08C01699-68B5-4318-9A41-3C2924839230}"/>
    <dgm:cxn modelId="{3D2C24F4-3487-4CD4-9D65-EC08EEF7E296}" srcId="{92CCE0FC-5BCA-45D6-AAD8-0BCEEA53223C}" destId="{BCBFA1F0-1E09-4FBA-97C3-474BFAD15A7B}" srcOrd="3" destOrd="0" parTransId="{FDA641F1-0C32-4CA8-8625-BE38FB16FF92}" sibTransId="{AEEBF0EE-C6B9-4112-86E4-E1499DE14818}"/>
    <dgm:cxn modelId="{A7FC7DCC-58A0-4857-9AEB-0A7EBE5BEF9B}" type="presParOf" srcId="{64234046-F3A1-4781-8A90-B230AF26D41E}" destId="{597DD10E-FFAE-47EF-AF41-C55912112D57}" srcOrd="0" destOrd="0" presId="urn:microsoft.com/office/officeart/2005/8/layout/StepDownProcess"/>
    <dgm:cxn modelId="{45867CA7-4F2A-43D1-8F3B-76F7C0CE82F9}" type="presParOf" srcId="{597DD10E-FFAE-47EF-AF41-C55912112D57}" destId="{EC616B9C-5C4B-4A8B-96A9-99441C90D04D}" srcOrd="0" destOrd="0" presId="urn:microsoft.com/office/officeart/2005/8/layout/StepDownProcess"/>
    <dgm:cxn modelId="{6E3DAA7B-7B32-4F43-9C44-2DB5AC6AB36C}" type="presParOf" srcId="{597DD10E-FFAE-47EF-AF41-C55912112D57}" destId="{4D28A0E6-103B-41F6-B013-E68ED97BED0A}" srcOrd="1" destOrd="0" presId="urn:microsoft.com/office/officeart/2005/8/layout/StepDownProcess"/>
    <dgm:cxn modelId="{7CCCB1D2-DAC1-455C-B792-6726D44DED62}" type="presParOf" srcId="{597DD10E-FFAE-47EF-AF41-C55912112D57}" destId="{A2BEAB5E-5FE2-4BB9-A7CD-0C079FF73BEB}" srcOrd="2" destOrd="0" presId="urn:microsoft.com/office/officeart/2005/8/layout/StepDownProcess"/>
    <dgm:cxn modelId="{7E65975E-B7E1-4917-9FA1-0D40D3D847E7}" type="presParOf" srcId="{64234046-F3A1-4781-8A90-B230AF26D41E}" destId="{5ED0362D-E36E-4088-B9FE-7035F0B312F6}" srcOrd="1" destOrd="0" presId="urn:microsoft.com/office/officeart/2005/8/layout/StepDownProcess"/>
    <dgm:cxn modelId="{42F3A9A0-0CE8-429D-8842-5E9800E117D8}" type="presParOf" srcId="{64234046-F3A1-4781-8A90-B230AF26D41E}" destId="{C004C290-46EF-4723-B11B-84C342D3EE8A}" srcOrd="2" destOrd="0" presId="urn:microsoft.com/office/officeart/2005/8/layout/StepDownProcess"/>
    <dgm:cxn modelId="{575CDC14-0B82-4DB3-AE7E-FF7CC9437C2C}" type="presParOf" srcId="{C004C290-46EF-4723-B11B-84C342D3EE8A}" destId="{87541637-8471-4C2F-8549-C1CA818AD080}" srcOrd="0" destOrd="0" presId="urn:microsoft.com/office/officeart/2005/8/layout/StepDownProcess"/>
    <dgm:cxn modelId="{FFAC6E3F-5F8B-4C5B-AF15-A9AF9F414D2E}" type="presParOf" srcId="{C004C290-46EF-4723-B11B-84C342D3EE8A}" destId="{A4E893BE-F747-4E10-B9C7-E0BA7C18C46C}" srcOrd="1" destOrd="0" presId="urn:microsoft.com/office/officeart/2005/8/layout/StepDownProcess"/>
    <dgm:cxn modelId="{9638AF08-705F-45CC-BB86-37CF99B59DC9}" type="presParOf" srcId="{C004C290-46EF-4723-B11B-84C342D3EE8A}" destId="{E6481F2E-9744-4355-9D15-5862D1DDCCF6}" srcOrd="2" destOrd="0" presId="urn:microsoft.com/office/officeart/2005/8/layout/StepDownProcess"/>
    <dgm:cxn modelId="{CF91AAC5-DE91-42CA-B6C5-950402CE6CCC}" type="presParOf" srcId="{64234046-F3A1-4781-8A90-B230AF26D41E}" destId="{6CC7F0B5-F7B9-415F-A99C-735A1032AAF4}" srcOrd="3" destOrd="0" presId="urn:microsoft.com/office/officeart/2005/8/layout/StepDownProcess"/>
    <dgm:cxn modelId="{A5F44E9C-BBC8-45FA-8DB5-897F84DBA61E}" type="presParOf" srcId="{64234046-F3A1-4781-8A90-B230AF26D41E}" destId="{B3B207B1-ABAE-40F3-9902-949A09F0D9E2}" srcOrd="4" destOrd="0" presId="urn:microsoft.com/office/officeart/2005/8/layout/StepDownProcess"/>
    <dgm:cxn modelId="{A02B1EF8-44F7-4848-AFD2-78795E45F3C8}" type="presParOf" srcId="{B3B207B1-ABAE-40F3-9902-949A09F0D9E2}" destId="{059D892C-F6EE-416B-BDC1-9FFE66E508B8}" srcOrd="0" destOrd="0" presId="urn:microsoft.com/office/officeart/2005/8/layout/StepDownProcess"/>
    <dgm:cxn modelId="{6467CAFA-A907-4C89-85EB-D49C95CAE95B}" type="presParOf" srcId="{B3B207B1-ABAE-40F3-9902-949A09F0D9E2}" destId="{90B97287-F799-42F6-A934-AF25929B0EFA}" srcOrd="1" destOrd="0" presId="urn:microsoft.com/office/officeart/2005/8/layout/StepDownProcess"/>
    <dgm:cxn modelId="{4AE8B943-BED7-49EE-9C3A-CB3C74AEFCCD}" type="presParOf" srcId="{B3B207B1-ABAE-40F3-9902-949A09F0D9E2}" destId="{6D1DEADD-F3AD-4214-BBC1-90BC8FFE3B94}" srcOrd="2" destOrd="0" presId="urn:microsoft.com/office/officeart/2005/8/layout/StepDownProcess"/>
    <dgm:cxn modelId="{25B11BA4-8D7A-40D7-B2FF-62075D7BD922}" type="presParOf" srcId="{64234046-F3A1-4781-8A90-B230AF26D41E}" destId="{9A6B3CA2-1E5F-4362-8CBE-93F56294A9C9}" srcOrd="5" destOrd="0" presId="urn:microsoft.com/office/officeart/2005/8/layout/StepDownProcess"/>
    <dgm:cxn modelId="{3D7B19DA-0B9F-4F51-AB81-AF9371D7CCF8}" type="presParOf" srcId="{64234046-F3A1-4781-8A90-B230AF26D41E}" destId="{B164A781-14AB-4497-959E-4420E33DC811}" srcOrd="6" destOrd="0" presId="urn:microsoft.com/office/officeart/2005/8/layout/StepDownProcess"/>
    <dgm:cxn modelId="{43472186-2DB2-4417-8E6D-B4304ED51ED7}" type="presParOf" srcId="{B164A781-14AB-4497-959E-4420E33DC811}" destId="{25CCD7DD-1618-4F0F-81B0-CD2B140E83F4}" srcOrd="0" destOrd="0" presId="urn:microsoft.com/office/officeart/2005/8/layout/StepDownProcess"/>
    <dgm:cxn modelId="{603F6C21-C6B3-44D5-9880-4C0E750E10AA}" type="presParOf" srcId="{B164A781-14AB-4497-959E-4420E33DC811}" destId="{8431411C-EB97-4548-9155-43CED1557758}" srcOrd="1" destOrd="0" presId="urn:microsoft.com/office/officeart/2005/8/layout/StepDownProcess"/>
    <dgm:cxn modelId="{8EE73CD6-0A84-4854-812B-76DD18FC94FB}" type="presParOf" srcId="{B164A781-14AB-4497-959E-4420E33DC811}" destId="{77A0341A-BB8A-4399-B131-3AA1F9CFB1B5}" srcOrd="2" destOrd="0" presId="urn:microsoft.com/office/officeart/2005/8/layout/StepDownProcess"/>
    <dgm:cxn modelId="{8A24011F-0195-48D5-B51A-3B74DAF29A84}" type="presParOf" srcId="{64234046-F3A1-4781-8A90-B230AF26D41E}" destId="{BE144EDE-DEAE-4897-AE3A-F431FB4F5D0F}" srcOrd="7" destOrd="0" presId="urn:microsoft.com/office/officeart/2005/8/layout/StepDownProcess"/>
    <dgm:cxn modelId="{0601D5D8-119E-4138-8D84-913F162F982B}" type="presParOf" srcId="{64234046-F3A1-4781-8A90-B230AF26D41E}" destId="{0670E970-58B9-4CCE-A769-6E1836CBAAD9}" srcOrd="8" destOrd="0" presId="urn:microsoft.com/office/officeart/2005/8/layout/StepDownProcess"/>
    <dgm:cxn modelId="{C578D6A4-8B3F-4AC9-995E-802B011DF973}" type="presParOf" srcId="{0670E970-58B9-4CCE-A769-6E1836CBAAD9}" destId="{FD16D4B5-CDD2-4A8F-8F4C-E43797BE9501}" srcOrd="0" destOrd="0" presId="urn:microsoft.com/office/officeart/2005/8/layout/StepDownProcess"/>
    <dgm:cxn modelId="{28F236AA-88D1-44EA-A2D7-C7FA26DA7292}" type="presParOf" srcId="{0670E970-58B9-4CCE-A769-6E1836CBAAD9}" destId="{78EFA278-F99D-4AD3-A5AA-53159A8D53F5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CCE0FC-5BCA-45D6-AAD8-0BCEEA53223C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is-IS"/>
        </a:p>
      </dgm:t>
    </dgm:pt>
    <dgm:pt modelId="{50D5B18E-2BA6-4E2B-AA88-4E566CA6DA1A}">
      <dgm:prSet phldrT="[Text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is-IS" dirty="0"/>
            <a:t>Gjörgæsla Fossvogi</a:t>
          </a:r>
        </a:p>
        <a:p>
          <a:r>
            <a:rPr lang="is-IS" dirty="0"/>
            <a:t>MAX 11 RÚM</a:t>
          </a:r>
        </a:p>
      </dgm:t>
    </dgm:pt>
    <dgm:pt modelId="{5306E04B-184A-46B1-9377-0F896EB4DD53}" type="parTrans" cxnId="{B2C8EBB3-72ED-4364-B533-DB5ED447362B}">
      <dgm:prSet/>
      <dgm:spPr/>
      <dgm:t>
        <a:bodyPr/>
        <a:lstStyle/>
        <a:p>
          <a:endParaRPr lang="is-IS"/>
        </a:p>
      </dgm:t>
    </dgm:pt>
    <dgm:pt modelId="{8B48BDE8-CC53-40DF-9007-21D54E4A9921}" type="sibTrans" cxnId="{B2C8EBB3-72ED-4364-B533-DB5ED447362B}">
      <dgm:prSet/>
      <dgm:spPr/>
      <dgm:t>
        <a:bodyPr/>
        <a:lstStyle/>
        <a:p>
          <a:endParaRPr lang="is-IS"/>
        </a:p>
      </dgm:t>
    </dgm:pt>
    <dgm:pt modelId="{D57BC900-1A14-4F34-8F65-FE1EDD932FA7}">
      <dgm:prSet phldrT="[Text]" custT="1"/>
      <dgm:spPr/>
      <dgm:t>
        <a:bodyPr/>
        <a:lstStyle/>
        <a:p>
          <a:r>
            <a:rPr lang="is-IS" sz="1200" dirty="0"/>
            <a:t>Setja þarf upp </a:t>
          </a:r>
          <a:r>
            <a:rPr lang="is-IS" sz="1200" dirty="0" err="1"/>
            <a:t>vöknunarrými</a:t>
          </a:r>
          <a:r>
            <a:rPr lang="is-IS" sz="1200" dirty="0"/>
            <a:t> á skurðstofugangi í Fossvogi</a:t>
          </a:r>
        </a:p>
      </dgm:t>
    </dgm:pt>
    <dgm:pt modelId="{683B1008-FF9E-4B2E-A7EB-CCFFF57BF671}" type="parTrans" cxnId="{9A8F6066-5087-499B-84A8-92A87C7EF0C0}">
      <dgm:prSet/>
      <dgm:spPr/>
      <dgm:t>
        <a:bodyPr/>
        <a:lstStyle/>
        <a:p>
          <a:endParaRPr lang="is-IS"/>
        </a:p>
      </dgm:t>
    </dgm:pt>
    <dgm:pt modelId="{435ABFFE-CC5C-4762-A2DA-0223C0265979}" type="sibTrans" cxnId="{9A8F6066-5087-499B-84A8-92A87C7EF0C0}">
      <dgm:prSet/>
      <dgm:spPr/>
      <dgm:t>
        <a:bodyPr/>
        <a:lstStyle/>
        <a:p>
          <a:endParaRPr lang="is-IS"/>
        </a:p>
      </dgm:t>
    </dgm:pt>
    <dgm:pt modelId="{2CAC30C7-832A-4276-83B7-17D71D9B86C9}">
      <dgm:prSet phldrT="[Text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is-IS" dirty="0"/>
            <a:t>Gjörgæsla Hringbraut</a:t>
          </a:r>
        </a:p>
        <a:p>
          <a:r>
            <a:rPr lang="is-IS" dirty="0"/>
            <a:t>8 RÚM</a:t>
          </a:r>
        </a:p>
      </dgm:t>
    </dgm:pt>
    <dgm:pt modelId="{A03C49C3-DC7D-4F49-BD41-20708329A2FE}" type="parTrans" cxnId="{B44C6D02-3C4E-495C-B190-55DA69BFD5D6}">
      <dgm:prSet/>
      <dgm:spPr/>
      <dgm:t>
        <a:bodyPr/>
        <a:lstStyle/>
        <a:p>
          <a:endParaRPr lang="is-IS"/>
        </a:p>
      </dgm:t>
    </dgm:pt>
    <dgm:pt modelId="{E121CA7C-CF7D-43B7-A336-04F1393FAA0F}" type="sibTrans" cxnId="{B44C6D02-3C4E-495C-B190-55DA69BFD5D6}">
      <dgm:prSet/>
      <dgm:spPr/>
      <dgm:t>
        <a:bodyPr/>
        <a:lstStyle/>
        <a:p>
          <a:endParaRPr lang="is-IS"/>
        </a:p>
      </dgm:t>
    </dgm:pt>
    <dgm:pt modelId="{7CC5D6AD-768C-47B8-AE60-F5A667E6B6F7}">
      <dgm:prSet phldrT="[Text]" custT="1"/>
      <dgm:spPr/>
      <dgm:t>
        <a:bodyPr/>
        <a:lstStyle/>
        <a:p>
          <a:endParaRPr lang="is-IS" sz="1200" dirty="0"/>
        </a:p>
      </dgm:t>
    </dgm:pt>
    <dgm:pt modelId="{0A5982C5-840D-4470-BD33-0142BF495D6F}" type="parTrans" cxnId="{870BF2CA-F840-4A8E-B378-A7289063D91A}">
      <dgm:prSet/>
      <dgm:spPr/>
      <dgm:t>
        <a:bodyPr/>
        <a:lstStyle/>
        <a:p>
          <a:endParaRPr lang="is-IS"/>
        </a:p>
      </dgm:t>
    </dgm:pt>
    <dgm:pt modelId="{5FB44FBE-1D7E-4D4D-A924-A1A92989331A}" type="sibTrans" cxnId="{870BF2CA-F840-4A8E-B378-A7289063D91A}">
      <dgm:prSet/>
      <dgm:spPr/>
      <dgm:t>
        <a:bodyPr/>
        <a:lstStyle/>
        <a:p>
          <a:endParaRPr lang="is-IS"/>
        </a:p>
      </dgm:t>
    </dgm:pt>
    <dgm:pt modelId="{BCBFA1F0-1E09-4FBA-97C3-474BFAD15A7B}">
      <dgm:prSet phldrT="[Text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is-IS" dirty="0" err="1"/>
            <a:t>Vöknun</a:t>
          </a:r>
          <a:endParaRPr lang="is-IS" dirty="0"/>
        </a:p>
        <a:p>
          <a:r>
            <a:rPr lang="is-IS" dirty="0"/>
            <a:t>Hringbraut</a:t>
          </a:r>
        </a:p>
        <a:p>
          <a:r>
            <a:rPr lang="is-IS" dirty="0"/>
            <a:t>8 RÚM</a:t>
          </a:r>
        </a:p>
      </dgm:t>
    </dgm:pt>
    <dgm:pt modelId="{FDA641F1-0C32-4CA8-8625-BE38FB16FF92}" type="parTrans" cxnId="{3D2C24F4-3487-4CD4-9D65-EC08EEF7E296}">
      <dgm:prSet/>
      <dgm:spPr/>
      <dgm:t>
        <a:bodyPr/>
        <a:lstStyle/>
        <a:p>
          <a:endParaRPr lang="is-IS"/>
        </a:p>
      </dgm:t>
    </dgm:pt>
    <dgm:pt modelId="{AEEBF0EE-C6B9-4112-86E4-E1499DE14818}" type="sibTrans" cxnId="{3D2C24F4-3487-4CD4-9D65-EC08EEF7E296}">
      <dgm:prSet/>
      <dgm:spPr/>
      <dgm:t>
        <a:bodyPr/>
        <a:lstStyle/>
        <a:p>
          <a:endParaRPr lang="is-IS"/>
        </a:p>
      </dgm:t>
    </dgm:pt>
    <dgm:pt modelId="{DCD4DEE4-A05F-4126-9618-0D1B4DB16A31}">
      <dgm:prSet phldrT="[Text]" custT="1"/>
      <dgm:spPr/>
      <dgm:t>
        <a:bodyPr/>
        <a:lstStyle/>
        <a:p>
          <a:r>
            <a:rPr lang="is-IS" sz="1200" dirty="0"/>
            <a:t>Neyðarúrræði að nýta skurðstofur fyrir covid-19 sjúklinga.</a:t>
          </a:r>
        </a:p>
      </dgm:t>
    </dgm:pt>
    <dgm:pt modelId="{E7641721-BA56-4E89-8F3F-0100098AF8AE}" type="parTrans" cxnId="{AFBD7E24-9D4F-4E9A-995B-6E6391E7FE93}">
      <dgm:prSet/>
      <dgm:spPr/>
      <dgm:t>
        <a:bodyPr/>
        <a:lstStyle/>
        <a:p>
          <a:endParaRPr lang="is-IS"/>
        </a:p>
      </dgm:t>
    </dgm:pt>
    <dgm:pt modelId="{F91CF8EF-6B96-4947-B852-4986FB99DB35}" type="sibTrans" cxnId="{AFBD7E24-9D4F-4E9A-995B-6E6391E7FE93}">
      <dgm:prSet/>
      <dgm:spPr/>
      <dgm:t>
        <a:bodyPr/>
        <a:lstStyle/>
        <a:p>
          <a:endParaRPr lang="is-IS"/>
        </a:p>
      </dgm:t>
    </dgm:pt>
    <dgm:pt modelId="{6D314F54-4022-4DAF-B1DD-B0D4E7F3D0E7}">
      <dgm:prSet phldrT="[Text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is-IS" dirty="0" err="1"/>
            <a:t>Vöknun</a:t>
          </a:r>
          <a:r>
            <a:rPr lang="is-IS" dirty="0"/>
            <a:t> Fossvogi</a:t>
          </a:r>
        </a:p>
        <a:p>
          <a:r>
            <a:rPr lang="is-IS" dirty="0"/>
            <a:t>MAX 8 RÚM</a:t>
          </a:r>
        </a:p>
      </dgm:t>
    </dgm:pt>
    <dgm:pt modelId="{40CFF002-22A2-44C6-841C-B9D46B0BF65D}" type="parTrans" cxnId="{453861E1-699A-4EC5-9F6B-1810D1EFC7A1}">
      <dgm:prSet/>
      <dgm:spPr/>
      <dgm:t>
        <a:bodyPr/>
        <a:lstStyle/>
        <a:p>
          <a:endParaRPr lang="is-IS"/>
        </a:p>
      </dgm:t>
    </dgm:pt>
    <dgm:pt modelId="{08C01699-68B5-4318-9A41-3C2924839230}" type="sibTrans" cxnId="{453861E1-699A-4EC5-9F6B-1810D1EFC7A1}">
      <dgm:prSet/>
      <dgm:spPr/>
      <dgm:t>
        <a:bodyPr/>
        <a:lstStyle/>
        <a:p>
          <a:endParaRPr lang="is-IS"/>
        </a:p>
      </dgm:t>
    </dgm:pt>
    <dgm:pt modelId="{A47EC2A8-9452-4831-A09B-509BB0063066}">
      <dgm:prSet phldrT="[Text]"/>
      <dgm:spPr>
        <a:solidFill>
          <a:srgbClr val="FF0000"/>
        </a:solidFill>
      </dgm:spPr>
      <dgm:t>
        <a:bodyPr/>
        <a:lstStyle/>
        <a:p>
          <a:r>
            <a:rPr lang="is-IS" dirty="0"/>
            <a:t>SKURÐSTOFUR FOSSVOGI OG HRINGBRAUT</a:t>
          </a:r>
        </a:p>
      </dgm:t>
    </dgm:pt>
    <dgm:pt modelId="{BA21CE91-A0DA-4154-96B9-248466F825B3}" type="parTrans" cxnId="{BB586B71-BBA5-4D3B-B12D-62EB4E2D4572}">
      <dgm:prSet/>
      <dgm:spPr/>
      <dgm:t>
        <a:bodyPr/>
        <a:lstStyle/>
        <a:p>
          <a:endParaRPr lang="is-IS"/>
        </a:p>
      </dgm:t>
    </dgm:pt>
    <dgm:pt modelId="{ABF4054B-5144-4E9C-8326-9F0EDE66A566}" type="sibTrans" cxnId="{BB586B71-BBA5-4D3B-B12D-62EB4E2D4572}">
      <dgm:prSet/>
      <dgm:spPr/>
      <dgm:t>
        <a:bodyPr/>
        <a:lstStyle/>
        <a:p>
          <a:endParaRPr lang="is-IS"/>
        </a:p>
      </dgm:t>
    </dgm:pt>
    <dgm:pt modelId="{D33AB1E0-A3CE-4712-A6AC-530B5FB5DEFF}">
      <dgm:prSet phldrT="[Text]" custT="1"/>
      <dgm:spPr/>
      <dgm:t>
        <a:bodyPr/>
        <a:lstStyle/>
        <a:p>
          <a:r>
            <a:rPr lang="is-IS" sz="1200" dirty="0"/>
            <a:t>Setja þarf upp </a:t>
          </a:r>
          <a:r>
            <a:rPr lang="is-IS" sz="1200" dirty="0" err="1"/>
            <a:t>vöknunarrými</a:t>
          </a:r>
          <a:r>
            <a:rPr lang="is-IS" sz="1200" dirty="0"/>
            <a:t> á skurðstofugangi og nýta skurðstofur og </a:t>
          </a:r>
          <a:r>
            <a:rPr lang="is-IS" sz="1200" dirty="0" err="1"/>
            <a:t>vöknun</a:t>
          </a:r>
          <a:r>
            <a:rPr lang="is-IS" sz="1200" dirty="0"/>
            <a:t> á kvennadeild </a:t>
          </a:r>
        </a:p>
      </dgm:t>
    </dgm:pt>
    <dgm:pt modelId="{94D35521-25FC-414B-BFB8-D8028BB9E217}" type="parTrans" cxnId="{2A5F699C-14FF-4C09-9899-8942A0F4A0BA}">
      <dgm:prSet/>
      <dgm:spPr/>
      <dgm:t>
        <a:bodyPr/>
        <a:lstStyle/>
        <a:p>
          <a:endParaRPr lang="is-IS"/>
        </a:p>
      </dgm:t>
    </dgm:pt>
    <dgm:pt modelId="{ADB6DF36-83C4-47B4-B9EE-98717F1B0FA1}" type="sibTrans" cxnId="{2A5F699C-14FF-4C09-9899-8942A0F4A0BA}">
      <dgm:prSet/>
      <dgm:spPr/>
      <dgm:t>
        <a:bodyPr/>
        <a:lstStyle/>
        <a:p>
          <a:endParaRPr lang="is-IS"/>
        </a:p>
      </dgm:t>
    </dgm:pt>
    <dgm:pt modelId="{A4621D93-5731-4D82-82C9-F4160B640892}">
      <dgm:prSet phldrT="[Text]" custT="1"/>
      <dgm:spPr>
        <a:noFill/>
      </dgm:spPr>
      <dgm:t>
        <a:bodyPr/>
        <a:lstStyle/>
        <a:p>
          <a:r>
            <a:rPr lang="is-IS" sz="1200" dirty="0"/>
            <a:t>Aðrir sjúklingar sem þurfa gjörgæslu leggjast inn á </a:t>
          </a:r>
          <a:r>
            <a:rPr lang="is-IS" sz="1200" dirty="0" err="1"/>
            <a:t>vöknun</a:t>
          </a:r>
          <a:r>
            <a:rPr lang="is-IS" sz="1200" dirty="0"/>
            <a:t> í Fossvogi eða gjörgæsludeild við Hringbraut</a:t>
          </a:r>
        </a:p>
      </dgm:t>
    </dgm:pt>
    <dgm:pt modelId="{BCA45981-2C43-4C4A-A4F3-0A3D0CB403E5}" type="parTrans" cxnId="{DE58EF7D-D530-4256-85DC-795E6F525CEC}">
      <dgm:prSet/>
      <dgm:spPr/>
      <dgm:t>
        <a:bodyPr/>
        <a:lstStyle/>
        <a:p>
          <a:endParaRPr lang="is-IS"/>
        </a:p>
      </dgm:t>
    </dgm:pt>
    <dgm:pt modelId="{D8A6D620-0768-4CF1-AB8F-BC7EEF86E471}" type="sibTrans" cxnId="{DE58EF7D-D530-4256-85DC-795E6F525CEC}">
      <dgm:prSet/>
      <dgm:spPr/>
      <dgm:t>
        <a:bodyPr/>
        <a:lstStyle/>
        <a:p>
          <a:endParaRPr lang="is-IS"/>
        </a:p>
      </dgm:t>
    </dgm:pt>
    <dgm:pt modelId="{64234046-F3A1-4781-8A90-B230AF26D41E}" type="pres">
      <dgm:prSet presAssocID="{92CCE0FC-5BCA-45D6-AAD8-0BCEEA53223C}" presName="rootnode" presStyleCnt="0">
        <dgm:presLayoutVars>
          <dgm:chMax/>
          <dgm:chPref/>
          <dgm:dir/>
          <dgm:animLvl val="lvl"/>
        </dgm:presLayoutVars>
      </dgm:prSet>
      <dgm:spPr/>
    </dgm:pt>
    <dgm:pt modelId="{597DD10E-FFAE-47EF-AF41-C55912112D57}" type="pres">
      <dgm:prSet presAssocID="{50D5B18E-2BA6-4E2B-AA88-4E566CA6DA1A}" presName="composite" presStyleCnt="0"/>
      <dgm:spPr/>
    </dgm:pt>
    <dgm:pt modelId="{EC616B9C-5C4B-4A8B-96A9-99441C90D04D}" type="pres">
      <dgm:prSet presAssocID="{50D5B18E-2BA6-4E2B-AA88-4E566CA6DA1A}" presName="bentUpArrow1" presStyleLbl="alignImgPlace1" presStyleIdx="0" presStyleCnt="4" custLinFactNeighborY="3648"/>
      <dgm:spPr/>
    </dgm:pt>
    <dgm:pt modelId="{4D28A0E6-103B-41F6-B013-E68ED97BED0A}" type="pres">
      <dgm:prSet presAssocID="{50D5B18E-2BA6-4E2B-AA88-4E566CA6DA1A}" presName="ParentText" presStyleLbl="node1" presStyleIdx="0" presStyleCnt="5">
        <dgm:presLayoutVars>
          <dgm:chMax val="1"/>
          <dgm:chPref val="1"/>
          <dgm:bulletEnabled val="1"/>
        </dgm:presLayoutVars>
      </dgm:prSet>
      <dgm:spPr/>
    </dgm:pt>
    <dgm:pt modelId="{A2BEAB5E-5FE2-4BB9-A7CD-0C079FF73BEB}" type="pres">
      <dgm:prSet presAssocID="{50D5B18E-2BA6-4E2B-AA88-4E566CA6DA1A}" presName="ChildText" presStyleLbl="revTx" presStyleIdx="0" presStyleCnt="5" custScaleX="361813" custLinFactX="62720" custLinFactNeighborX="100000" custLinFactNeighborY="-7866">
        <dgm:presLayoutVars>
          <dgm:chMax val="0"/>
          <dgm:chPref val="0"/>
          <dgm:bulletEnabled val="1"/>
        </dgm:presLayoutVars>
      </dgm:prSet>
      <dgm:spPr/>
    </dgm:pt>
    <dgm:pt modelId="{5ED0362D-E36E-4088-B9FE-7035F0B312F6}" type="pres">
      <dgm:prSet presAssocID="{8B48BDE8-CC53-40DF-9007-21D54E4A9921}" presName="sibTrans" presStyleCnt="0"/>
      <dgm:spPr/>
    </dgm:pt>
    <dgm:pt modelId="{C004C290-46EF-4723-B11B-84C342D3EE8A}" type="pres">
      <dgm:prSet presAssocID="{6D314F54-4022-4DAF-B1DD-B0D4E7F3D0E7}" presName="composite" presStyleCnt="0"/>
      <dgm:spPr/>
    </dgm:pt>
    <dgm:pt modelId="{87541637-8471-4C2F-8549-C1CA818AD080}" type="pres">
      <dgm:prSet presAssocID="{6D314F54-4022-4DAF-B1DD-B0D4E7F3D0E7}" presName="bentUpArrow1" presStyleLbl="alignImgPlace1" presStyleIdx="1" presStyleCnt="4" custLinFactNeighborX="-84374" custLinFactNeighborY="-3648"/>
      <dgm:spPr/>
    </dgm:pt>
    <dgm:pt modelId="{A4E893BE-F747-4E10-B9C7-E0BA7C18C46C}" type="pres">
      <dgm:prSet presAssocID="{6D314F54-4022-4DAF-B1DD-B0D4E7F3D0E7}" presName="ParentText" presStyleLbl="node1" presStyleIdx="1" presStyleCnt="5" custLinFactNeighborX="-61894" custLinFactNeighborY="-6383">
        <dgm:presLayoutVars>
          <dgm:chMax val="1"/>
          <dgm:chPref val="1"/>
          <dgm:bulletEnabled val="1"/>
        </dgm:presLayoutVars>
      </dgm:prSet>
      <dgm:spPr/>
    </dgm:pt>
    <dgm:pt modelId="{E6481F2E-9744-4355-9D15-5862D1DDCCF6}" type="pres">
      <dgm:prSet presAssocID="{6D314F54-4022-4DAF-B1DD-B0D4E7F3D0E7}" presName="ChildText" presStyleLbl="revTx" presStyleIdx="1" presStyleCnt="5" custScaleX="451401" custLinFactX="41239" custLinFactNeighborX="100000" custLinFactNeighborY="-10235">
        <dgm:presLayoutVars>
          <dgm:chMax val="0"/>
          <dgm:chPref val="0"/>
          <dgm:bulletEnabled val="1"/>
        </dgm:presLayoutVars>
      </dgm:prSet>
      <dgm:spPr/>
    </dgm:pt>
    <dgm:pt modelId="{6CC7F0B5-F7B9-415F-A99C-735A1032AAF4}" type="pres">
      <dgm:prSet presAssocID="{08C01699-68B5-4318-9A41-3C2924839230}" presName="sibTrans" presStyleCnt="0"/>
      <dgm:spPr/>
    </dgm:pt>
    <dgm:pt modelId="{B3B207B1-ABAE-40F3-9902-949A09F0D9E2}" type="pres">
      <dgm:prSet presAssocID="{2CAC30C7-832A-4276-83B7-17D71D9B86C9}" presName="composite" presStyleCnt="0"/>
      <dgm:spPr/>
    </dgm:pt>
    <dgm:pt modelId="{059D892C-F6EE-416B-BDC1-9FFE66E508B8}" type="pres">
      <dgm:prSet presAssocID="{2CAC30C7-832A-4276-83B7-17D71D9B86C9}" presName="bentUpArrow1" presStyleLbl="alignImgPlace1" presStyleIdx="2" presStyleCnt="4" custLinFactX="-24957" custLinFactNeighborX="-100000" custLinFactNeighborY="-1216"/>
      <dgm:spPr/>
    </dgm:pt>
    <dgm:pt modelId="{90B97287-F799-42F6-A934-AF25929B0EFA}" type="pres">
      <dgm:prSet presAssocID="{2CAC30C7-832A-4276-83B7-17D71D9B86C9}" presName="ParentText" presStyleLbl="node1" presStyleIdx="2" presStyleCnt="5" custLinFactNeighborX="-82338" custLinFactNeighborY="-6240">
        <dgm:presLayoutVars>
          <dgm:chMax val="1"/>
          <dgm:chPref val="1"/>
          <dgm:bulletEnabled val="1"/>
        </dgm:presLayoutVars>
      </dgm:prSet>
      <dgm:spPr/>
    </dgm:pt>
    <dgm:pt modelId="{6D1DEADD-F3AD-4214-BBC1-90BC8FFE3B94}" type="pres">
      <dgm:prSet presAssocID="{2CAC30C7-832A-4276-83B7-17D71D9B86C9}" presName="ChildText" presStyleLbl="revTx" presStyleIdx="2" presStyleCnt="5" custScaleX="434183" custLinFactX="15809" custLinFactNeighborX="100000" custLinFactNeighborY="-6753">
        <dgm:presLayoutVars>
          <dgm:chMax val="0"/>
          <dgm:chPref val="0"/>
          <dgm:bulletEnabled val="1"/>
        </dgm:presLayoutVars>
      </dgm:prSet>
      <dgm:spPr/>
    </dgm:pt>
    <dgm:pt modelId="{9A6B3CA2-1E5F-4362-8CBE-93F56294A9C9}" type="pres">
      <dgm:prSet presAssocID="{E121CA7C-CF7D-43B7-A336-04F1393FAA0F}" presName="sibTrans" presStyleCnt="0"/>
      <dgm:spPr/>
    </dgm:pt>
    <dgm:pt modelId="{B164A781-14AB-4497-959E-4420E33DC811}" type="pres">
      <dgm:prSet presAssocID="{BCBFA1F0-1E09-4FBA-97C3-474BFAD15A7B}" presName="composite" presStyleCnt="0"/>
      <dgm:spPr/>
    </dgm:pt>
    <dgm:pt modelId="{25CCD7DD-1618-4F0F-81B0-CD2B140E83F4}" type="pres">
      <dgm:prSet presAssocID="{BCBFA1F0-1E09-4FBA-97C3-474BFAD15A7B}" presName="bentUpArrow1" presStyleLbl="alignImgPlace1" presStyleIdx="3" presStyleCnt="4" custLinFactX="-22820" custLinFactNeighborX="-100000" custLinFactNeighborY="-1216"/>
      <dgm:spPr/>
    </dgm:pt>
    <dgm:pt modelId="{8431411C-EB97-4548-9155-43CED1557758}" type="pres">
      <dgm:prSet presAssocID="{BCBFA1F0-1E09-4FBA-97C3-474BFAD15A7B}" presName="ParentText" presStyleLbl="node1" presStyleIdx="3" presStyleCnt="5" custLinFactNeighborX="-80165" custLinFactNeighborY="-5160">
        <dgm:presLayoutVars>
          <dgm:chMax val="1"/>
          <dgm:chPref val="1"/>
          <dgm:bulletEnabled val="1"/>
        </dgm:presLayoutVars>
      </dgm:prSet>
      <dgm:spPr/>
    </dgm:pt>
    <dgm:pt modelId="{77A0341A-BB8A-4399-B131-3AA1F9CFB1B5}" type="pres">
      <dgm:prSet presAssocID="{BCBFA1F0-1E09-4FBA-97C3-474BFAD15A7B}" presName="ChildText" presStyleLbl="revTx" presStyleIdx="3" presStyleCnt="5" custScaleX="376154" custLinFactNeighborX="47819" custLinFactNeighborY="-7897">
        <dgm:presLayoutVars>
          <dgm:chMax val="0"/>
          <dgm:chPref val="0"/>
          <dgm:bulletEnabled val="1"/>
        </dgm:presLayoutVars>
      </dgm:prSet>
      <dgm:spPr/>
    </dgm:pt>
    <dgm:pt modelId="{BE144EDE-DEAE-4897-AE3A-F431FB4F5D0F}" type="pres">
      <dgm:prSet presAssocID="{AEEBF0EE-C6B9-4112-86E4-E1499DE14818}" presName="sibTrans" presStyleCnt="0"/>
      <dgm:spPr/>
    </dgm:pt>
    <dgm:pt modelId="{0670E970-58B9-4CCE-A769-6E1836CBAAD9}" type="pres">
      <dgm:prSet presAssocID="{A47EC2A8-9452-4831-A09B-509BB0063066}" presName="composite" presStyleCnt="0"/>
      <dgm:spPr/>
    </dgm:pt>
    <dgm:pt modelId="{FD16D4B5-CDD2-4A8F-8F4C-E43797BE9501}" type="pres">
      <dgm:prSet presAssocID="{A47EC2A8-9452-4831-A09B-509BB0063066}" presName="ParentText" presStyleLbl="node1" presStyleIdx="4" presStyleCnt="5" custLinFactNeighborX="-98218">
        <dgm:presLayoutVars>
          <dgm:chMax val="1"/>
          <dgm:chPref val="1"/>
          <dgm:bulletEnabled val="1"/>
        </dgm:presLayoutVars>
      </dgm:prSet>
      <dgm:spPr/>
    </dgm:pt>
    <dgm:pt modelId="{78EFA278-F99D-4AD3-A5AA-53159A8D53F5}" type="pres">
      <dgm:prSet presAssocID="{A47EC2A8-9452-4831-A09B-509BB0063066}" presName="FinalChildText" presStyleLbl="revTx" presStyleIdx="4" presStyleCnt="5" custScaleX="373308" custLinFactX="46140" custLinFactNeighborX="100000" custLinFactNeighborY="979">
        <dgm:presLayoutVars>
          <dgm:chMax val="0"/>
          <dgm:chPref val="0"/>
          <dgm:bulletEnabled val="1"/>
        </dgm:presLayoutVars>
      </dgm:prSet>
      <dgm:spPr/>
    </dgm:pt>
  </dgm:ptLst>
  <dgm:cxnLst>
    <dgm:cxn modelId="{B44C6D02-3C4E-495C-B190-55DA69BFD5D6}" srcId="{92CCE0FC-5BCA-45D6-AAD8-0BCEEA53223C}" destId="{2CAC30C7-832A-4276-83B7-17D71D9B86C9}" srcOrd="2" destOrd="0" parTransId="{A03C49C3-DC7D-4F49-BD41-20708329A2FE}" sibTransId="{E121CA7C-CF7D-43B7-A336-04F1393FAA0F}"/>
    <dgm:cxn modelId="{8BBCC218-77ED-494E-8576-5C164375B19F}" type="presOf" srcId="{A47EC2A8-9452-4831-A09B-509BB0063066}" destId="{FD16D4B5-CDD2-4A8F-8F4C-E43797BE9501}" srcOrd="0" destOrd="0" presId="urn:microsoft.com/office/officeart/2005/8/layout/StepDownProcess"/>
    <dgm:cxn modelId="{AFBD7E24-9D4F-4E9A-995B-6E6391E7FE93}" srcId="{A47EC2A8-9452-4831-A09B-509BB0063066}" destId="{DCD4DEE4-A05F-4126-9618-0D1B4DB16A31}" srcOrd="0" destOrd="0" parTransId="{E7641721-BA56-4E89-8F3F-0100098AF8AE}" sibTransId="{F91CF8EF-6B96-4947-B852-4986FB99DB35}"/>
    <dgm:cxn modelId="{B92B7C5D-3518-40ED-9DB8-D2063969E906}" type="presOf" srcId="{7CC5D6AD-768C-47B8-AE60-F5A667E6B6F7}" destId="{6D1DEADD-F3AD-4214-BBC1-90BC8FFE3B94}" srcOrd="0" destOrd="0" presId="urn:microsoft.com/office/officeart/2005/8/layout/StepDownProcess"/>
    <dgm:cxn modelId="{9A8F6066-5087-499B-84A8-92A87C7EF0C0}" srcId="{6D314F54-4022-4DAF-B1DD-B0D4E7F3D0E7}" destId="{D57BC900-1A14-4F34-8F65-FE1EDD932FA7}" srcOrd="0" destOrd="0" parTransId="{683B1008-FF9E-4B2E-A7EB-CCFFF57BF671}" sibTransId="{435ABFFE-CC5C-4762-A2DA-0223C0265979}"/>
    <dgm:cxn modelId="{9DF9BF6A-8ED4-46BA-BF23-6B04CF797BE0}" type="presOf" srcId="{A4621D93-5731-4D82-82C9-F4160B640892}" destId="{A2BEAB5E-5FE2-4BB9-A7CD-0C079FF73BEB}" srcOrd="0" destOrd="0" presId="urn:microsoft.com/office/officeart/2005/8/layout/StepDownProcess"/>
    <dgm:cxn modelId="{BB586B71-BBA5-4D3B-B12D-62EB4E2D4572}" srcId="{92CCE0FC-5BCA-45D6-AAD8-0BCEEA53223C}" destId="{A47EC2A8-9452-4831-A09B-509BB0063066}" srcOrd="4" destOrd="0" parTransId="{BA21CE91-A0DA-4154-96B9-248466F825B3}" sibTransId="{ABF4054B-5144-4E9C-8326-9F0EDE66A566}"/>
    <dgm:cxn modelId="{C17CC479-D066-469E-B666-70BB833A26E2}" type="presOf" srcId="{DCD4DEE4-A05F-4126-9618-0D1B4DB16A31}" destId="{78EFA278-F99D-4AD3-A5AA-53159A8D53F5}" srcOrd="0" destOrd="0" presId="urn:microsoft.com/office/officeart/2005/8/layout/StepDownProcess"/>
    <dgm:cxn modelId="{DE58EF7D-D530-4256-85DC-795E6F525CEC}" srcId="{50D5B18E-2BA6-4E2B-AA88-4E566CA6DA1A}" destId="{A4621D93-5731-4D82-82C9-F4160B640892}" srcOrd="0" destOrd="0" parTransId="{BCA45981-2C43-4C4A-A4F3-0A3D0CB403E5}" sibTransId="{D8A6D620-0768-4CF1-AB8F-BC7EEF86E471}"/>
    <dgm:cxn modelId="{5C87EB86-727D-4CA5-AEB7-BAF8799EC039}" type="presOf" srcId="{92CCE0FC-5BCA-45D6-AAD8-0BCEEA53223C}" destId="{64234046-F3A1-4781-8A90-B230AF26D41E}" srcOrd="0" destOrd="0" presId="urn:microsoft.com/office/officeart/2005/8/layout/StepDownProcess"/>
    <dgm:cxn modelId="{DA81EE8D-4DFA-494C-ABDC-3EA9191ACBFC}" type="presOf" srcId="{2CAC30C7-832A-4276-83B7-17D71D9B86C9}" destId="{90B97287-F799-42F6-A934-AF25929B0EFA}" srcOrd="0" destOrd="0" presId="urn:microsoft.com/office/officeart/2005/8/layout/StepDownProcess"/>
    <dgm:cxn modelId="{2A5F699C-14FF-4C09-9899-8942A0F4A0BA}" srcId="{BCBFA1F0-1E09-4FBA-97C3-474BFAD15A7B}" destId="{D33AB1E0-A3CE-4712-A6AC-530B5FB5DEFF}" srcOrd="0" destOrd="0" parTransId="{94D35521-25FC-414B-BFB8-D8028BB9E217}" sibTransId="{ADB6DF36-83C4-47B4-B9EE-98717F1B0FA1}"/>
    <dgm:cxn modelId="{8DBBBDAF-6469-44F2-BB31-11FE18064BDC}" type="presOf" srcId="{50D5B18E-2BA6-4E2B-AA88-4E566CA6DA1A}" destId="{4D28A0E6-103B-41F6-B013-E68ED97BED0A}" srcOrd="0" destOrd="0" presId="urn:microsoft.com/office/officeart/2005/8/layout/StepDownProcess"/>
    <dgm:cxn modelId="{B2C8EBB3-72ED-4364-B533-DB5ED447362B}" srcId="{92CCE0FC-5BCA-45D6-AAD8-0BCEEA53223C}" destId="{50D5B18E-2BA6-4E2B-AA88-4E566CA6DA1A}" srcOrd="0" destOrd="0" parTransId="{5306E04B-184A-46B1-9377-0F896EB4DD53}" sibTransId="{8B48BDE8-CC53-40DF-9007-21D54E4A9921}"/>
    <dgm:cxn modelId="{A73395C6-BE1E-4BC1-8F6A-E9696CDB48B7}" type="presOf" srcId="{D57BC900-1A14-4F34-8F65-FE1EDD932FA7}" destId="{E6481F2E-9744-4355-9D15-5862D1DDCCF6}" srcOrd="0" destOrd="0" presId="urn:microsoft.com/office/officeart/2005/8/layout/StepDownProcess"/>
    <dgm:cxn modelId="{870BF2CA-F840-4A8E-B378-A7289063D91A}" srcId="{2CAC30C7-832A-4276-83B7-17D71D9B86C9}" destId="{7CC5D6AD-768C-47B8-AE60-F5A667E6B6F7}" srcOrd="0" destOrd="0" parTransId="{0A5982C5-840D-4470-BD33-0142BF495D6F}" sibTransId="{5FB44FBE-1D7E-4D4D-A924-A1A92989331A}"/>
    <dgm:cxn modelId="{62D7A5D2-4326-4D29-A2D7-16978922FD2F}" type="presOf" srcId="{BCBFA1F0-1E09-4FBA-97C3-474BFAD15A7B}" destId="{8431411C-EB97-4548-9155-43CED1557758}" srcOrd="0" destOrd="0" presId="urn:microsoft.com/office/officeart/2005/8/layout/StepDownProcess"/>
    <dgm:cxn modelId="{757BBFDE-AA14-43D1-984F-55582B016420}" type="presOf" srcId="{6D314F54-4022-4DAF-B1DD-B0D4E7F3D0E7}" destId="{A4E893BE-F747-4E10-B9C7-E0BA7C18C46C}" srcOrd="0" destOrd="0" presId="urn:microsoft.com/office/officeart/2005/8/layout/StepDownProcess"/>
    <dgm:cxn modelId="{67D62ADF-0941-4CE2-9D9A-E23B22D7A586}" type="presOf" srcId="{D33AB1E0-A3CE-4712-A6AC-530B5FB5DEFF}" destId="{77A0341A-BB8A-4399-B131-3AA1F9CFB1B5}" srcOrd="0" destOrd="0" presId="urn:microsoft.com/office/officeart/2005/8/layout/StepDownProcess"/>
    <dgm:cxn modelId="{453861E1-699A-4EC5-9F6B-1810D1EFC7A1}" srcId="{92CCE0FC-5BCA-45D6-AAD8-0BCEEA53223C}" destId="{6D314F54-4022-4DAF-B1DD-B0D4E7F3D0E7}" srcOrd="1" destOrd="0" parTransId="{40CFF002-22A2-44C6-841C-B9D46B0BF65D}" sibTransId="{08C01699-68B5-4318-9A41-3C2924839230}"/>
    <dgm:cxn modelId="{3D2C24F4-3487-4CD4-9D65-EC08EEF7E296}" srcId="{92CCE0FC-5BCA-45D6-AAD8-0BCEEA53223C}" destId="{BCBFA1F0-1E09-4FBA-97C3-474BFAD15A7B}" srcOrd="3" destOrd="0" parTransId="{FDA641F1-0C32-4CA8-8625-BE38FB16FF92}" sibTransId="{AEEBF0EE-C6B9-4112-86E4-E1499DE14818}"/>
    <dgm:cxn modelId="{A7FC7DCC-58A0-4857-9AEB-0A7EBE5BEF9B}" type="presParOf" srcId="{64234046-F3A1-4781-8A90-B230AF26D41E}" destId="{597DD10E-FFAE-47EF-AF41-C55912112D57}" srcOrd="0" destOrd="0" presId="urn:microsoft.com/office/officeart/2005/8/layout/StepDownProcess"/>
    <dgm:cxn modelId="{45867CA7-4F2A-43D1-8F3B-76F7C0CE82F9}" type="presParOf" srcId="{597DD10E-FFAE-47EF-AF41-C55912112D57}" destId="{EC616B9C-5C4B-4A8B-96A9-99441C90D04D}" srcOrd="0" destOrd="0" presId="urn:microsoft.com/office/officeart/2005/8/layout/StepDownProcess"/>
    <dgm:cxn modelId="{6E3DAA7B-7B32-4F43-9C44-2DB5AC6AB36C}" type="presParOf" srcId="{597DD10E-FFAE-47EF-AF41-C55912112D57}" destId="{4D28A0E6-103B-41F6-B013-E68ED97BED0A}" srcOrd="1" destOrd="0" presId="urn:microsoft.com/office/officeart/2005/8/layout/StepDownProcess"/>
    <dgm:cxn modelId="{7CCCB1D2-DAC1-455C-B792-6726D44DED62}" type="presParOf" srcId="{597DD10E-FFAE-47EF-AF41-C55912112D57}" destId="{A2BEAB5E-5FE2-4BB9-A7CD-0C079FF73BEB}" srcOrd="2" destOrd="0" presId="urn:microsoft.com/office/officeart/2005/8/layout/StepDownProcess"/>
    <dgm:cxn modelId="{7E65975E-B7E1-4917-9FA1-0D40D3D847E7}" type="presParOf" srcId="{64234046-F3A1-4781-8A90-B230AF26D41E}" destId="{5ED0362D-E36E-4088-B9FE-7035F0B312F6}" srcOrd="1" destOrd="0" presId="urn:microsoft.com/office/officeart/2005/8/layout/StepDownProcess"/>
    <dgm:cxn modelId="{42F3A9A0-0CE8-429D-8842-5E9800E117D8}" type="presParOf" srcId="{64234046-F3A1-4781-8A90-B230AF26D41E}" destId="{C004C290-46EF-4723-B11B-84C342D3EE8A}" srcOrd="2" destOrd="0" presId="urn:microsoft.com/office/officeart/2005/8/layout/StepDownProcess"/>
    <dgm:cxn modelId="{575CDC14-0B82-4DB3-AE7E-FF7CC9437C2C}" type="presParOf" srcId="{C004C290-46EF-4723-B11B-84C342D3EE8A}" destId="{87541637-8471-4C2F-8549-C1CA818AD080}" srcOrd="0" destOrd="0" presId="urn:microsoft.com/office/officeart/2005/8/layout/StepDownProcess"/>
    <dgm:cxn modelId="{FFAC6E3F-5F8B-4C5B-AF15-A9AF9F414D2E}" type="presParOf" srcId="{C004C290-46EF-4723-B11B-84C342D3EE8A}" destId="{A4E893BE-F747-4E10-B9C7-E0BA7C18C46C}" srcOrd="1" destOrd="0" presId="urn:microsoft.com/office/officeart/2005/8/layout/StepDownProcess"/>
    <dgm:cxn modelId="{9638AF08-705F-45CC-BB86-37CF99B59DC9}" type="presParOf" srcId="{C004C290-46EF-4723-B11B-84C342D3EE8A}" destId="{E6481F2E-9744-4355-9D15-5862D1DDCCF6}" srcOrd="2" destOrd="0" presId="urn:microsoft.com/office/officeart/2005/8/layout/StepDownProcess"/>
    <dgm:cxn modelId="{CF91AAC5-DE91-42CA-B6C5-950402CE6CCC}" type="presParOf" srcId="{64234046-F3A1-4781-8A90-B230AF26D41E}" destId="{6CC7F0B5-F7B9-415F-A99C-735A1032AAF4}" srcOrd="3" destOrd="0" presId="urn:microsoft.com/office/officeart/2005/8/layout/StepDownProcess"/>
    <dgm:cxn modelId="{A5F44E9C-BBC8-45FA-8DB5-897F84DBA61E}" type="presParOf" srcId="{64234046-F3A1-4781-8A90-B230AF26D41E}" destId="{B3B207B1-ABAE-40F3-9902-949A09F0D9E2}" srcOrd="4" destOrd="0" presId="urn:microsoft.com/office/officeart/2005/8/layout/StepDownProcess"/>
    <dgm:cxn modelId="{A02B1EF8-44F7-4848-AFD2-78795E45F3C8}" type="presParOf" srcId="{B3B207B1-ABAE-40F3-9902-949A09F0D9E2}" destId="{059D892C-F6EE-416B-BDC1-9FFE66E508B8}" srcOrd="0" destOrd="0" presId="urn:microsoft.com/office/officeart/2005/8/layout/StepDownProcess"/>
    <dgm:cxn modelId="{6467CAFA-A907-4C89-85EB-D49C95CAE95B}" type="presParOf" srcId="{B3B207B1-ABAE-40F3-9902-949A09F0D9E2}" destId="{90B97287-F799-42F6-A934-AF25929B0EFA}" srcOrd="1" destOrd="0" presId="urn:microsoft.com/office/officeart/2005/8/layout/StepDownProcess"/>
    <dgm:cxn modelId="{4AE8B943-BED7-49EE-9C3A-CB3C74AEFCCD}" type="presParOf" srcId="{B3B207B1-ABAE-40F3-9902-949A09F0D9E2}" destId="{6D1DEADD-F3AD-4214-BBC1-90BC8FFE3B94}" srcOrd="2" destOrd="0" presId="urn:microsoft.com/office/officeart/2005/8/layout/StepDownProcess"/>
    <dgm:cxn modelId="{25B11BA4-8D7A-40D7-B2FF-62075D7BD922}" type="presParOf" srcId="{64234046-F3A1-4781-8A90-B230AF26D41E}" destId="{9A6B3CA2-1E5F-4362-8CBE-93F56294A9C9}" srcOrd="5" destOrd="0" presId="urn:microsoft.com/office/officeart/2005/8/layout/StepDownProcess"/>
    <dgm:cxn modelId="{3D7B19DA-0B9F-4F51-AB81-AF9371D7CCF8}" type="presParOf" srcId="{64234046-F3A1-4781-8A90-B230AF26D41E}" destId="{B164A781-14AB-4497-959E-4420E33DC811}" srcOrd="6" destOrd="0" presId="urn:microsoft.com/office/officeart/2005/8/layout/StepDownProcess"/>
    <dgm:cxn modelId="{43472186-2DB2-4417-8E6D-B4304ED51ED7}" type="presParOf" srcId="{B164A781-14AB-4497-959E-4420E33DC811}" destId="{25CCD7DD-1618-4F0F-81B0-CD2B140E83F4}" srcOrd="0" destOrd="0" presId="urn:microsoft.com/office/officeart/2005/8/layout/StepDownProcess"/>
    <dgm:cxn modelId="{603F6C21-C6B3-44D5-9880-4C0E750E10AA}" type="presParOf" srcId="{B164A781-14AB-4497-959E-4420E33DC811}" destId="{8431411C-EB97-4548-9155-43CED1557758}" srcOrd="1" destOrd="0" presId="urn:microsoft.com/office/officeart/2005/8/layout/StepDownProcess"/>
    <dgm:cxn modelId="{8EE73CD6-0A84-4854-812B-76DD18FC94FB}" type="presParOf" srcId="{B164A781-14AB-4497-959E-4420E33DC811}" destId="{77A0341A-BB8A-4399-B131-3AA1F9CFB1B5}" srcOrd="2" destOrd="0" presId="urn:microsoft.com/office/officeart/2005/8/layout/StepDownProcess"/>
    <dgm:cxn modelId="{8A24011F-0195-48D5-B51A-3B74DAF29A84}" type="presParOf" srcId="{64234046-F3A1-4781-8A90-B230AF26D41E}" destId="{BE144EDE-DEAE-4897-AE3A-F431FB4F5D0F}" srcOrd="7" destOrd="0" presId="urn:microsoft.com/office/officeart/2005/8/layout/StepDownProcess"/>
    <dgm:cxn modelId="{0601D5D8-119E-4138-8D84-913F162F982B}" type="presParOf" srcId="{64234046-F3A1-4781-8A90-B230AF26D41E}" destId="{0670E970-58B9-4CCE-A769-6E1836CBAAD9}" srcOrd="8" destOrd="0" presId="urn:microsoft.com/office/officeart/2005/8/layout/StepDownProcess"/>
    <dgm:cxn modelId="{C578D6A4-8B3F-4AC9-995E-802B011DF973}" type="presParOf" srcId="{0670E970-58B9-4CCE-A769-6E1836CBAAD9}" destId="{FD16D4B5-CDD2-4A8F-8F4C-E43797BE9501}" srcOrd="0" destOrd="0" presId="urn:microsoft.com/office/officeart/2005/8/layout/StepDownProcess"/>
    <dgm:cxn modelId="{28F236AA-88D1-44EA-A2D7-C7FA26DA7292}" type="presParOf" srcId="{0670E970-58B9-4CCE-A769-6E1836CBAAD9}" destId="{78EFA278-F99D-4AD3-A5AA-53159A8D53F5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616B9C-5C4B-4A8B-96A9-99441C90D04D}">
      <dsp:nvSpPr>
        <dsp:cNvPr id="0" name=""/>
        <dsp:cNvSpPr/>
      </dsp:nvSpPr>
      <dsp:spPr>
        <a:xfrm rot="5400000">
          <a:off x="1736931" y="900087"/>
          <a:ext cx="783332" cy="89179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28A0E6-103B-41F6-B013-E68ED97BED0A}">
      <dsp:nvSpPr>
        <dsp:cNvPr id="0" name=""/>
        <dsp:cNvSpPr/>
      </dsp:nvSpPr>
      <dsp:spPr>
        <a:xfrm>
          <a:off x="1529396" y="31747"/>
          <a:ext cx="1318670" cy="923026"/>
        </a:xfrm>
        <a:prstGeom prst="roundRect">
          <a:avLst>
            <a:gd name="adj" fmla="val 166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2000" kern="1200" dirty="0"/>
            <a:t>A7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2000" kern="1200" dirty="0"/>
            <a:t>11 rúm</a:t>
          </a:r>
        </a:p>
      </dsp:txBody>
      <dsp:txXfrm>
        <a:off x="1574463" y="76814"/>
        <a:ext cx="1228536" cy="832892"/>
      </dsp:txXfrm>
    </dsp:sp>
    <dsp:sp modelId="{A2BEAB5E-5FE2-4BB9-A7CD-0C079FF73BEB}">
      <dsp:nvSpPr>
        <dsp:cNvPr id="0" name=""/>
        <dsp:cNvSpPr/>
      </dsp:nvSpPr>
      <dsp:spPr>
        <a:xfrm>
          <a:off x="2848066" y="119779"/>
          <a:ext cx="959075" cy="746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541637-8471-4C2F-8549-C1CA818AD080}">
      <dsp:nvSpPr>
        <dsp:cNvPr id="0" name=""/>
        <dsp:cNvSpPr/>
      </dsp:nvSpPr>
      <dsp:spPr>
        <a:xfrm rot="5400000">
          <a:off x="2949027" y="1908374"/>
          <a:ext cx="783332" cy="89179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-4239688"/>
            <a:satOff val="11358"/>
            <a:lumOff val="412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E893BE-F747-4E10-B9C7-E0BA7C18C46C}">
      <dsp:nvSpPr>
        <dsp:cNvPr id="0" name=""/>
        <dsp:cNvSpPr/>
      </dsp:nvSpPr>
      <dsp:spPr>
        <a:xfrm>
          <a:off x="2753945" y="796336"/>
          <a:ext cx="1318670" cy="923026"/>
        </a:xfrm>
        <a:prstGeom prst="roundRect">
          <a:avLst>
            <a:gd name="adj" fmla="val 166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2000" kern="1200" dirty="0"/>
            <a:t>A6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2000" kern="1200" dirty="0"/>
            <a:t>10 rúm</a:t>
          </a:r>
        </a:p>
      </dsp:txBody>
      <dsp:txXfrm>
        <a:off x="2799012" y="841403"/>
        <a:ext cx="1228536" cy="832892"/>
      </dsp:txXfrm>
    </dsp:sp>
    <dsp:sp modelId="{E6481F2E-9744-4355-9D15-5862D1DDCCF6}">
      <dsp:nvSpPr>
        <dsp:cNvPr id="0" name=""/>
        <dsp:cNvSpPr/>
      </dsp:nvSpPr>
      <dsp:spPr>
        <a:xfrm>
          <a:off x="4091586" y="1080286"/>
          <a:ext cx="4329275" cy="746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s-IS" sz="1200" kern="1200" dirty="0"/>
            <a:t>Lungnasjúklingar færast á A2 og 14EG.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s-IS" sz="1200" kern="1200" dirty="0"/>
            <a:t>Þegar stefnir í að A6 fyllist þá eru sjúklingar á B5 fluttir á A5</a:t>
          </a:r>
        </a:p>
      </dsp:txBody>
      <dsp:txXfrm>
        <a:off x="4091586" y="1080286"/>
        <a:ext cx="4329275" cy="746030"/>
      </dsp:txXfrm>
    </dsp:sp>
    <dsp:sp modelId="{059D892C-F6EE-416B-BDC1-9FFE66E508B8}">
      <dsp:nvSpPr>
        <dsp:cNvPr id="0" name=""/>
        <dsp:cNvSpPr/>
      </dsp:nvSpPr>
      <dsp:spPr>
        <a:xfrm rot="5400000">
          <a:off x="4026458" y="2964288"/>
          <a:ext cx="783332" cy="89179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-8479376"/>
            <a:satOff val="22717"/>
            <a:lumOff val="82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B97287-F799-42F6-A934-AF25929B0EFA}">
      <dsp:nvSpPr>
        <dsp:cNvPr id="0" name=""/>
        <dsp:cNvSpPr/>
      </dsp:nvSpPr>
      <dsp:spPr>
        <a:xfrm>
          <a:off x="3847496" y="2047877"/>
          <a:ext cx="1318670" cy="923026"/>
        </a:xfrm>
        <a:prstGeom prst="roundRect">
          <a:avLst>
            <a:gd name="adj" fmla="val 166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2000" kern="1200" dirty="0"/>
            <a:t>B5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2000" kern="1200" dirty="0"/>
            <a:t>8 rúm</a:t>
          </a:r>
        </a:p>
      </dsp:txBody>
      <dsp:txXfrm>
        <a:off x="3892563" y="2092944"/>
        <a:ext cx="1228536" cy="832892"/>
      </dsp:txXfrm>
    </dsp:sp>
    <dsp:sp modelId="{6D1DEADD-F3AD-4214-BBC1-90BC8FFE3B94}">
      <dsp:nvSpPr>
        <dsp:cNvPr id="0" name=""/>
        <dsp:cNvSpPr/>
      </dsp:nvSpPr>
      <dsp:spPr>
        <a:xfrm>
          <a:off x="5312441" y="2095492"/>
          <a:ext cx="4164141" cy="746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s-IS" sz="1200" kern="1200" dirty="0"/>
            <a:t>Innsti hluti B5 rýmdur yfir á A5</a:t>
          </a:r>
        </a:p>
      </dsp:txBody>
      <dsp:txXfrm>
        <a:off x="5312441" y="2095492"/>
        <a:ext cx="4164141" cy="746030"/>
      </dsp:txXfrm>
    </dsp:sp>
    <dsp:sp modelId="{25CCD7DD-1618-4F0F-81B0-CD2B140E83F4}">
      <dsp:nvSpPr>
        <dsp:cNvPr id="0" name=""/>
        <dsp:cNvSpPr/>
      </dsp:nvSpPr>
      <dsp:spPr>
        <a:xfrm rot="5400000">
          <a:off x="5054983" y="4001151"/>
          <a:ext cx="783332" cy="89179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-12719064"/>
            <a:satOff val="34075"/>
            <a:lumOff val="123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31411C-EB97-4548-9155-43CED1557758}">
      <dsp:nvSpPr>
        <dsp:cNvPr id="0" name=""/>
        <dsp:cNvSpPr/>
      </dsp:nvSpPr>
      <dsp:spPr>
        <a:xfrm>
          <a:off x="4866501" y="3094709"/>
          <a:ext cx="1318670" cy="923026"/>
        </a:xfrm>
        <a:prstGeom prst="roundRect">
          <a:avLst>
            <a:gd name="adj" fmla="val 166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2000" kern="1200" dirty="0"/>
            <a:t>A5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2000" kern="1200" dirty="0"/>
            <a:t>6 rúm</a:t>
          </a:r>
        </a:p>
      </dsp:txBody>
      <dsp:txXfrm>
        <a:off x="4911568" y="3139776"/>
        <a:ext cx="1228536" cy="832892"/>
      </dsp:txXfrm>
    </dsp:sp>
    <dsp:sp modelId="{77A0341A-BB8A-4399-B131-3AA1F9CFB1B5}">
      <dsp:nvSpPr>
        <dsp:cNvPr id="0" name=""/>
        <dsp:cNvSpPr/>
      </dsp:nvSpPr>
      <dsp:spPr>
        <a:xfrm>
          <a:off x="6216663" y="3171455"/>
          <a:ext cx="2784876" cy="746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s-IS" sz="1200" kern="1200" dirty="0"/>
            <a:t>Flytja sjúklinga á B6 yfir á A4</a:t>
          </a:r>
        </a:p>
      </dsp:txBody>
      <dsp:txXfrm>
        <a:off x="6216663" y="3171455"/>
        <a:ext cx="2784876" cy="746030"/>
      </dsp:txXfrm>
    </dsp:sp>
    <dsp:sp modelId="{FD16D4B5-CDD2-4A8F-8F4C-E43797BE9501}">
      <dsp:nvSpPr>
        <dsp:cNvPr id="0" name=""/>
        <dsp:cNvSpPr/>
      </dsp:nvSpPr>
      <dsp:spPr>
        <a:xfrm>
          <a:off x="5902668" y="4179200"/>
          <a:ext cx="1318670" cy="923026"/>
        </a:xfrm>
        <a:prstGeom prst="roundRect">
          <a:avLst>
            <a:gd name="adj" fmla="val 1667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2000" kern="1200" dirty="0"/>
            <a:t>A4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2000" kern="1200" dirty="0"/>
            <a:t>5 rúm</a:t>
          </a:r>
        </a:p>
      </dsp:txBody>
      <dsp:txXfrm>
        <a:off x="5947735" y="4224267"/>
        <a:ext cx="1228536" cy="832892"/>
      </dsp:txXfrm>
    </dsp:sp>
    <dsp:sp modelId="{78EFA278-F99D-4AD3-A5AA-53159A8D53F5}">
      <dsp:nvSpPr>
        <dsp:cNvPr id="0" name=""/>
        <dsp:cNvSpPr/>
      </dsp:nvSpPr>
      <dsp:spPr>
        <a:xfrm>
          <a:off x="7312316" y="4274536"/>
          <a:ext cx="3580304" cy="746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s-IS" sz="1200" kern="1200" dirty="0"/>
            <a:t>Ganginum er skipt niður</a:t>
          </a:r>
        </a:p>
      </dsp:txBody>
      <dsp:txXfrm>
        <a:off x="7312316" y="4274536"/>
        <a:ext cx="3580304" cy="7460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616B9C-5C4B-4A8B-96A9-99441C90D04D}">
      <dsp:nvSpPr>
        <dsp:cNvPr id="0" name=""/>
        <dsp:cNvSpPr/>
      </dsp:nvSpPr>
      <dsp:spPr>
        <a:xfrm rot="5400000">
          <a:off x="531659" y="928662"/>
          <a:ext cx="783332" cy="89179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28A0E6-103B-41F6-B013-E68ED97BED0A}">
      <dsp:nvSpPr>
        <dsp:cNvPr id="0" name=""/>
        <dsp:cNvSpPr/>
      </dsp:nvSpPr>
      <dsp:spPr>
        <a:xfrm>
          <a:off x="324124" y="31747"/>
          <a:ext cx="1318670" cy="923026"/>
        </a:xfrm>
        <a:prstGeom prst="roundRect">
          <a:avLst>
            <a:gd name="adj" fmla="val 16670"/>
          </a:avLst>
        </a:prstGeom>
        <a:solidFill>
          <a:schemeClr val="accent6">
            <a:lumMod val="40000"/>
            <a:lumOff val="6000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300" kern="1200" dirty="0"/>
            <a:t>Gjörgæsla Fossvogi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300" kern="1200" dirty="0"/>
            <a:t>MAX 11 RÚM</a:t>
          </a:r>
        </a:p>
      </dsp:txBody>
      <dsp:txXfrm>
        <a:off x="369191" y="76814"/>
        <a:ext cx="1228536" cy="832892"/>
      </dsp:txXfrm>
    </dsp:sp>
    <dsp:sp modelId="{A2BEAB5E-5FE2-4BB9-A7CD-0C079FF73BEB}">
      <dsp:nvSpPr>
        <dsp:cNvPr id="0" name=""/>
        <dsp:cNvSpPr/>
      </dsp:nvSpPr>
      <dsp:spPr>
        <a:xfrm>
          <a:off x="1947910" y="61096"/>
          <a:ext cx="3470058" cy="746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s-IS" sz="1200" kern="1200" dirty="0"/>
            <a:t>Aðrir sjúklingar sem þurfa gjörgæslu leggjast inn á </a:t>
          </a:r>
          <a:r>
            <a:rPr lang="is-IS" sz="1200" kern="1200" dirty="0" err="1"/>
            <a:t>vöknun</a:t>
          </a:r>
          <a:r>
            <a:rPr lang="is-IS" sz="1200" kern="1200" dirty="0"/>
            <a:t> í Fossvogi eða gjörgæsludeild við Hringbraut</a:t>
          </a:r>
        </a:p>
      </dsp:txBody>
      <dsp:txXfrm>
        <a:off x="1947910" y="61096"/>
        <a:ext cx="3470058" cy="746030"/>
      </dsp:txXfrm>
    </dsp:sp>
    <dsp:sp modelId="{87541637-8471-4C2F-8549-C1CA818AD080}">
      <dsp:nvSpPr>
        <dsp:cNvPr id="0" name=""/>
        <dsp:cNvSpPr/>
      </dsp:nvSpPr>
      <dsp:spPr>
        <a:xfrm rot="5400000">
          <a:off x="1841599" y="1908374"/>
          <a:ext cx="783332" cy="89179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E893BE-F747-4E10-B9C7-E0BA7C18C46C}">
      <dsp:nvSpPr>
        <dsp:cNvPr id="0" name=""/>
        <dsp:cNvSpPr/>
      </dsp:nvSpPr>
      <dsp:spPr>
        <a:xfrm>
          <a:off x="1570330" y="1009694"/>
          <a:ext cx="1318670" cy="923026"/>
        </a:xfrm>
        <a:prstGeom prst="roundRect">
          <a:avLst>
            <a:gd name="adj" fmla="val 16670"/>
          </a:avLst>
        </a:prstGeom>
        <a:solidFill>
          <a:schemeClr val="accent6">
            <a:lumMod val="40000"/>
            <a:lumOff val="6000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300" kern="1200" dirty="0" err="1"/>
            <a:t>Vöknun</a:t>
          </a:r>
          <a:r>
            <a:rPr lang="is-IS" sz="1300" kern="1200" dirty="0"/>
            <a:t> Fossvogi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300" kern="1200" dirty="0"/>
            <a:t>MAX 8 RÚM</a:t>
          </a:r>
        </a:p>
      </dsp:txBody>
      <dsp:txXfrm>
        <a:off x="1615397" y="1054761"/>
        <a:ext cx="1228536" cy="832892"/>
      </dsp:txXfrm>
    </dsp:sp>
    <dsp:sp modelId="{E6481F2E-9744-4355-9D15-5862D1DDCCF6}">
      <dsp:nvSpPr>
        <dsp:cNvPr id="0" name=""/>
        <dsp:cNvSpPr/>
      </dsp:nvSpPr>
      <dsp:spPr>
        <a:xfrm>
          <a:off x="3374666" y="1080286"/>
          <a:ext cx="4329275" cy="746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s-IS" sz="1200" kern="1200" dirty="0"/>
            <a:t>Setja þarf upp </a:t>
          </a:r>
          <a:r>
            <a:rPr lang="is-IS" sz="1200" kern="1200" dirty="0" err="1"/>
            <a:t>vöknunarrými</a:t>
          </a:r>
          <a:r>
            <a:rPr lang="is-IS" sz="1200" kern="1200" dirty="0"/>
            <a:t> á skurðstofugangi í Fossvogi</a:t>
          </a:r>
        </a:p>
      </dsp:txBody>
      <dsp:txXfrm>
        <a:off x="3374666" y="1080286"/>
        <a:ext cx="4329275" cy="746030"/>
      </dsp:txXfrm>
    </dsp:sp>
    <dsp:sp modelId="{059D892C-F6EE-416B-BDC1-9FFE66E508B8}">
      <dsp:nvSpPr>
        <dsp:cNvPr id="0" name=""/>
        <dsp:cNvSpPr/>
      </dsp:nvSpPr>
      <dsp:spPr>
        <a:xfrm rot="5400000">
          <a:off x="3093068" y="2964288"/>
          <a:ext cx="783332" cy="89179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B97287-F799-42F6-A934-AF25929B0EFA}">
      <dsp:nvSpPr>
        <dsp:cNvPr id="0" name=""/>
        <dsp:cNvSpPr/>
      </dsp:nvSpPr>
      <dsp:spPr>
        <a:xfrm>
          <a:off x="2914128" y="2047877"/>
          <a:ext cx="1318670" cy="923026"/>
        </a:xfrm>
        <a:prstGeom prst="roundRect">
          <a:avLst>
            <a:gd name="adj" fmla="val 16670"/>
          </a:avLst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300" kern="1200" dirty="0"/>
            <a:t>Gjörgæsla Hringbraut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300" kern="1200" dirty="0"/>
            <a:t>8 RÚM</a:t>
          </a:r>
        </a:p>
      </dsp:txBody>
      <dsp:txXfrm>
        <a:off x="2959195" y="2092944"/>
        <a:ext cx="1228536" cy="832892"/>
      </dsp:txXfrm>
    </dsp:sp>
    <dsp:sp modelId="{6D1DEADD-F3AD-4214-BBC1-90BC8FFE3B94}">
      <dsp:nvSpPr>
        <dsp:cNvPr id="0" name=""/>
        <dsp:cNvSpPr/>
      </dsp:nvSpPr>
      <dsp:spPr>
        <a:xfrm>
          <a:off x="4826727" y="2143126"/>
          <a:ext cx="4164141" cy="746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is-IS" sz="1200" kern="1200" dirty="0"/>
        </a:p>
      </dsp:txBody>
      <dsp:txXfrm>
        <a:off x="4826727" y="2143126"/>
        <a:ext cx="4164141" cy="746030"/>
      </dsp:txXfrm>
    </dsp:sp>
    <dsp:sp modelId="{25CCD7DD-1618-4F0F-81B0-CD2B140E83F4}">
      <dsp:nvSpPr>
        <dsp:cNvPr id="0" name=""/>
        <dsp:cNvSpPr/>
      </dsp:nvSpPr>
      <dsp:spPr>
        <a:xfrm rot="5400000">
          <a:off x="4529809" y="4001151"/>
          <a:ext cx="783332" cy="89179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31411C-EB97-4548-9155-43CED1557758}">
      <dsp:nvSpPr>
        <dsp:cNvPr id="0" name=""/>
        <dsp:cNvSpPr/>
      </dsp:nvSpPr>
      <dsp:spPr>
        <a:xfrm>
          <a:off x="4360466" y="3094709"/>
          <a:ext cx="1318670" cy="923026"/>
        </a:xfrm>
        <a:prstGeom prst="roundRect">
          <a:avLst>
            <a:gd name="adj" fmla="val 16670"/>
          </a:avLst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300" kern="1200" dirty="0" err="1"/>
            <a:t>Vöknun</a:t>
          </a:r>
          <a:endParaRPr lang="is-IS" sz="1300" kern="1200" dirty="0"/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300" kern="1200" dirty="0"/>
            <a:t>Hringbraut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300" kern="1200" dirty="0"/>
            <a:t>8 RÚM</a:t>
          </a:r>
        </a:p>
      </dsp:txBody>
      <dsp:txXfrm>
        <a:off x="4405533" y="3139776"/>
        <a:ext cx="1228536" cy="832892"/>
      </dsp:txXfrm>
    </dsp:sp>
    <dsp:sp modelId="{77A0341A-BB8A-4399-B131-3AA1F9CFB1B5}">
      <dsp:nvSpPr>
        <dsp:cNvPr id="0" name=""/>
        <dsp:cNvSpPr/>
      </dsp:nvSpPr>
      <dsp:spPr>
        <a:xfrm>
          <a:off x="5870606" y="3171455"/>
          <a:ext cx="3607599" cy="746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s-IS" sz="1200" kern="1200" dirty="0"/>
            <a:t>Setja þarf upp </a:t>
          </a:r>
          <a:r>
            <a:rPr lang="is-IS" sz="1200" kern="1200" dirty="0" err="1"/>
            <a:t>vöknunarrými</a:t>
          </a:r>
          <a:r>
            <a:rPr lang="is-IS" sz="1200" kern="1200" dirty="0"/>
            <a:t> á skurðstofugangi og nýta skurðstofur og </a:t>
          </a:r>
          <a:r>
            <a:rPr lang="is-IS" sz="1200" kern="1200" dirty="0" err="1"/>
            <a:t>vöknun</a:t>
          </a:r>
          <a:r>
            <a:rPr lang="is-IS" sz="1200" kern="1200" dirty="0"/>
            <a:t> á kvennadeild </a:t>
          </a:r>
        </a:p>
      </dsp:txBody>
      <dsp:txXfrm>
        <a:off x="5870606" y="3171455"/>
        <a:ext cx="3607599" cy="746030"/>
      </dsp:txXfrm>
    </dsp:sp>
    <dsp:sp modelId="{FD16D4B5-CDD2-4A8F-8F4C-E43797BE9501}">
      <dsp:nvSpPr>
        <dsp:cNvPr id="0" name=""/>
        <dsp:cNvSpPr/>
      </dsp:nvSpPr>
      <dsp:spPr>
        <a:xfrm>
          <a:off x="5812768" y="4179200"/>
          <a:ext cx="1318670" cy="923026"/>
        </a:xfrm>
        <a:prstGeom prst="roundRect">
          <a:avLst>
            <a:gd name="adj" fmla="val 16670"/>
          </a:avLst>
        </a:prstGeom>
        <a:solidFill>
          <a:srgbClr val="FF0000"/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300" kern="1200" dirty="0"/>
            <a:t>SKURÐSTOFUR FOSSVOGI OG HRINGBRAUT</a:t>
          </a:r>
        </a:p>
      </dsp:txBody>
      <dsp:txXfrm>
        <a:off x="5857835" y="4224267"/>
        <a:ext cx="1228536" cy="832892"/>
      </dsp:txXfrm>
    </dsp:sp>
    <dsp:sp modelId="{78EFA278-F99D-4AD3-A5AA-53159A8D53F5}">
      <dsp:nvSpPr>
        <dsp:cNvPr id="0" name=""/>
        <dsp:cNvSpPr/>
      </dsp:nvSpPr>
      <dsp:spPr>
        <a:xfrm>
          <a:off x="7440120" y="4274536"/>
          <a:ext cx="3580304" cy="746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s-IS" sz="1200" kern="1200" dirty="0"/>
            <a:t>Neyðarúrræði að nýta skurðstofur fyrir covid-19 sjúklinga.</a:t>
          </a:r>
        </a:p>
      </dsp:txBody>
      <dsp:txXfrm>
        <a:off x="7440120" y="4274536"/>
        <a:ext cx="3580304" cy="7460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09C5B-76AF-41AC-9DE7-32879C80B7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44C7B0-0BEB-404D-96D0-B95F3A3E7A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7E18EA-6171-4453-B6E2-06610CFF7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9ED7-712E-483E-B126-9683C2DCA157}" type="datetimeFigureOut">
              <a:rPr lang="is-IS" smtClean="0"/>
              <a:t>21.03.2020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0EC1FD-05EB-40F9-8887-5ACC62CF3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BA54F6-54F0-4C2A-9BC5-45EE72D04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4494-DCD8-4AF8-B78D-BBA6F111C210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988597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C2EE7-F1E2-4EA9-AC64-8544F811F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8B1CD4-D779-4F4C-BF5E-18D0C12241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EFE6A2-CDE8-4D2D-BADC-E7FBD2B25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9ED7-712E-483E-B126-9683C2DCA157}" type="datetimeFigureOut">
              <a:rPr lang="is-IS" smtClean="0"/>
              <a:t>21.03.2020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AA7BD9-4F31-4FF7-B0E1-7F9AFAEDC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C94C64-B401-435B-AE08-E9423076E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4494-DCD8-4AF8-B78D-BBA6F111C210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720725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27180A-1E6E-41D8-87D2-6098794AB3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2650B2-91E6-4B43-A4E6-C1A80AF64D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F48ECF-B50B-47DE-BB09-33457883C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9ED7-712E-483E-B126-9683C2DCA157}" type="datetimeFigureOut">
              <a:rPr lang="is-IS" smtClean="0"/>
              <a:t>21.03.2020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C47D97-59E9-44D3-AF94-C437D5378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83DA62-ACAD-42E9-977C-D9AEDDA32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4494-DCD8-4AF8-B78D-BBA6F111C210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249785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D6718-F7D3-4B35-A07D-CEA815AF8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8E48CC-5DA7-404B-9586-4B38788B7C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EED6C3-7856-4599-808D-7BDC857CE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9ED7-712E-483E-B126-9683C2DCA157}" type="datetimeFigureOut">
              <a:rPr lang="is-IS" smtClean="0"/>
              <a:t>21.03.2020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9FA498-49A4-4023-93B7-DEDA6AC7A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8D9A16-E000-4C7A-B8A5-0E6276FC8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4494-DCD8-4AF8-B78D-BBA6F111C210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740604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131BC-09B0-4650-AC57-354A56494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8CCB74-610C-4FEA-AD13-BDA10ADCAA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D115F2-7254-4D9A-91CF-9B47E1D17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9ED7-712E-483E-B126-9683C2DCA157}" type="datetimeFigureOut">
              <a:rPr lang="is-IS" smtClean="0"/>
              <a:t>21.03.2020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DEC31-5849-4559-BBA6-2F03226D8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BC25EA-5D0E-40BD-B9E3-D8D72D56F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4494-DCD8-4AF8-B78D-BBA6F111C210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125805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8061D-3B7B-4246-B663-B2F307493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113234-896A-4E4E-8D0C-0662259BE2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48C3DF-8C52-42A8-8585-06AC12D728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4DD13B-808A-44D5-A132-3BA67602E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9ED7-712E-483E-B126-9683C2DCA157}" type="datetimeFigureOut">
              <a:rPr lang="is-IS" smtClean="0"/>
              <a:t>21.03.2020</a:t>
            </a:fld>
            <a:endParaRPr lang="is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9E1808-21E0-4CBA-893A-B5940CC05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EBA83F-7F87-48B2-9C55-2ABAA42B0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4494-DCD8-4AF8-B78D-BBA6F111C210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831496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4830F-4986-45F5-A5E3-F1C060604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2A2DA3-C837-4916-B883-15FE57A0A3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C23FA0-82E6-487C-94DD-3F1E3164F6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2CA13E-82F8-460D-B617-6BE8D7BE5A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EF0CFB-C59E-4884-835A-1222997435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FF3683-9778-47F3-9C1C-8AD830D2F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9ED7-712E-483E-B126-9683C2DCA157}" type="datetimeFigureOut">
              <a:rPr lang="is-IS" smtClean="0"/>
              <a:t>21.03.2020</a:t>
            </a:fld>
            <a:endParaRPr lang="is-I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112D5A-D030-4174-AC8E-B86A87654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A74E7F-24AE-4A88-9E58-4EFCF1D2B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4494-DCD8-4AF8-B78D-BBA6F111C210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519001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7AE74-B64A-4832-A218-9DB037E10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09F00-679D-4A05-BE29-047B58933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9ED7-712E-483E-B126-9683C2DCA157}" type="datetimeFigureOut">
              <a:rPr lang="is-IS" smtClean="0"/>
              <a:t>21.03.2020</a:t>
            </a:fld>
            <a:endParaRPr lang="is-I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40F565-16A1-451C-AACF-9EF20E16A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48120A-11BF-4651-9492-596C950EC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4494-DCD8-4AF8-B78D-BBA6F111C210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632431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795C0C-CAE8-447F-82D3-E47660B45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9ED7-712E-483E-B126-9683C2DCA157}" type="datetimeFigureOut">
              <a:rPr lang="is-IS" smtClean="0"/>
              <a:t>21.03.2020</a:t>
            </a:fld>
            <a:endParaRPr lang="is-I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AEC57C-5C73-4D66-8CC8-32572D109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47B5A1-17A1-42B6-9DFE-E1346B34C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4494-DCD8-4AF8-B78D-BBA6F111C210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811549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65D4D-F767-4181-A5D0-E62CAA399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3A2597-1966-484B-ABE9-3720D1501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CEB8BF-8CDA-4294-A269-5CD8808128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9C45CB-7052-4E0D-B20A-F487B266E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9ED7-712E-483E-B126-9683C2DCA157}" type="datetimeFigureOut">
              <a:rPr lang="is-IS" smtClean="0"/>
              <a:t>21.03.2020</a:t>
            </a:fld>
            <a:endParaRPr lang="is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0F4AD4-30D0-494D-9911-ED4AD5D30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528292-E26A-4DA3-8AAE-7334C3089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4494-DCD8-4AF8-B78D-BBA6F111C210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087914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7565D-E619-42B8-891B-23DBB7C1A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73714A-0264-42B7-BE5F-E2068D9091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s-I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949866-1838-453E-B388-F569BC7700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234E6E-6C05-472E-9BAF-58E34B529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9ED7-712E-483E-B126-9683C2DCA157}" type="datetimeFigureOut">
              <a:rPr lang="is-IS" smtClean="0"/>
              <a:t>21.03.2020</a:t>
            </a:fld>
            <a:endParaRPr lang="is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5A25FA-05FF-48C9-BD44-1329447BB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B2CC15-5E33-4E17-9B17-897F6E3BF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4494-DCD8-4AF8-B78D-BBA6F111C210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692564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AC6E62-E88F-451E-9F03-A6558F848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1EA2CA-DF4C-4652-9FEF-1E22F4089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3CCF3F-3E2C-4B3E-94C3-555F96B8E9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F9ED7-712E-483E-B126-9683C2DCA157}" type="datetimeFigureOut">
              <a:rPr lang="is-IS" smtClean="0"/>
              <a:t>21.03.2020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DDF1BF-2E26-4339-8D1B-F9E5D03B41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AC372-DDC8-40F2-93F0-23B075023F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F4494-DCD8-4AF8-B78D-BBA6F111C210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827180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9AD3BE00-6810-4C88-872F-ABCE165734D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46424150"/>
              </p:ext>
            </p:extLst>
          </p:nvPr>
        </p:nvGraphicFramePr>
        <p:xfrm>
          <a:off x="585787" y="1533524"/>
          <a:ext cx="11020425" cy="5133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FB4985BE-F7E2-4C1C-9276-012D47A95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3525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is-IS" b="1" dirty="0"/>
              <a:t>COVID-19 </a:t>
            </a:r>
            <a:br>
              <a:rPr lang="is-IS" b="1" dirty="0"/>
            </a:br>
            <a:r>
              <a:rPr lang="is-IS" b="1" dirty="0"/>
              <a:t>Legudeildir – STIG 1</a:t>
            </a:r>
            <a:br>
              <a:rPr lang="is-IS" b="1" dirty="0"/>
            </a:br>
            <a:r>
              <a:rPr lang="is-IS" sz="2200" b="1" dirty="0"/>
              <a:t>Röðun innan deilda er á höndum deildanna sjálfra</a:t>
            </a:r>
            <a:endParaRPr lang="is-IS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D7845E-92DC-47B7-95EE-0BF3591FF00F}"/>
              </a:ext>
            </a:extLst>
          </p:cNvPr>
          <p:cNvSpPr txBox="1"/>
          <p:nvPr/>
        </p:nvSpPr>
        <p:spPr>
          <a:xfrm>
            <a:off x="142875" y="6115050"/>
            <a:ext cx="2495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dirty="0"/>
              <a:t>Farsóttanefnd</a:t>
            </a:r>
          </a:p>
          <a:p>
            <a:r>
              <a:rPr lang="is-IS" dirty="0"/>
              <a:t>20. mars 2020  GRG / VH</a:t>
            </a:r>
          </a:p>
        </p:txBody>
      </p:sp>
    </p:spTree>
    <p:extLst>
      <p:ext uri="{BB962C8B-B14F-4D97-AF65-F5344CB8AC3E}">
        <p14:creationId xmlns:p14="http://schemas.microsoft.com/office/powerpoint/2010/main" val="907524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DF2EC-2F81-4B1C-9F49-36B19DE48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b="1" dirty="0"/>
              <a:t>COVID-19</a:t>
            </a:r>
            <a:br>
              <a:rPr lang="is-IS" b="1" dirty="0"/>
            </a:br>
            <a:r>
              <a:rPr lang="is-IS" b="1" dirty="0"/>
              <a:t>Legudeildir – STIG 1</a:t>
            </a:r>
            <a:r>
              <a:rPr lang="is-IS" dirty="0"/>
              <a:t>, </a:t>
            </a:r>
            <a:r>
              <a:rPr lang="is-IS" dirty="0">
                <a:solidFill>
                  <a:srgbClr val="FF0000"/>
                </a:solidFill>
              </a:rPr>
              <a:t>2 </a:t>
            </a:r>
            <a:r>
              <a:rPr lang="is-IS">
                <a:solidFill>
                  <a:srgbClr val="FF0000"/>
                </a:solidFill>
              </a:rPr>
              <a:t>og 3 </a:t>
            </a:r>
            <a:endParaRPr lang="is-IS" dirty="0">
              <a:solidFill>
                <a:srgbClr val="FF0000"/>
              </a:solidFill>
            </a:endParaRP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3759875B-5986-4C48-AB39-5A43EFB551E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0709991"/>
              </p:ext>
            </p:extLst>
          </p:nvPr>
        </p:nvGraphicFramePr>
        <p:xfrm>
          <a:off x="911224" y="1995487"/>
          <a:ext cx="10121433" cy="426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Worksheet" r:id="rId3" imgW="8655072" imgH="3644715" progId="Excel.Sheet.12">
                  <p:embed/>
                </p:oleObj>
              </mc:Choice>
              <mc:Fallback>
                <p:oleObj name="Worksheet" r:id="rId3" imgW="8655072" imgH="364471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1224" y="1995487"/>
                        <a:ext cx="10121433" cy="4262438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22558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7F0E5-D211-416B-B57F-8393A8568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787" y="55561"/>
            <a:ext cx="10515600" cy="1325563"/>
          </a:xfrm>
        </p:spPr>
        <p:txBody>
          <a:bodyPr/>
          <a:lstStyle/>
          <a:p>
            <a:r>
              <a:rPr lang="is-IS" b="1" dirty="0"/>
              <a:t>COVID – 19 </a:t>
            </a:r>
            <a:br>
              <a:rPr lang="is-IS" b="1" dirty="0"/>
            </a:br>
            <a:r>
              <a:rPr lang="is-IS" b="1" dirty="0"/>
              <a:t>Innlagnir á gjörgæslu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673496A9-B8BF-4764-92C3-F1B377F97FB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14493789"/>
              </p:ext>
            </p:extLst>
          </p:nvPr>
        </p:nvGraphicFramePr>
        <p:xfrm>
          <a:off x="585787" y="1381124"/>
          <a:ext cx="11020425" cy="5133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4204C871-DD01-4930-A7F7-17464020F7D8}"/>
              </a:ext>
            </a:extLst>
          </p:cNvPr>
          <p:cNvSpPr txBox="1"/>
          <p:nvPr/>
        </p:nvSpPr>
        <p:spPr>
          <a:xfrm>
            <a:off x="142875" y="6153150"/>
            <a:ext cx="2495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dirty="0"/>
              <a:t>Farsóttarnefnd</a:t>
            </a:r>
          </a:p>
          <a:p>
            <a:r>
              <a:rPr lang="is-IS" dirty="0"/>
              <a:t>20. mars 2020 GRG / VH</a:t>
            </a:r>
          </a:p>
        </p:txBody>
      </p:sp>
    </p:spTree>
    <p:extLst>
      <p:ext uri="{BB962C8B-B14F-4D97-AF65-F5344CB8AC3E}">
        <p14:creationId xmlns:p14="http://schemas.microsoft.com/office/powerpoint/2010/main" val="482413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3F6F2-9AC3-4885-87CF-46998F856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6050"/>
            <a:ext cx="10515600" cy="1325563"/>
          </a:xfrm>
        </p:spPr>
        <p:txBody>
          <a:bodyPr/>
          <a:lstStyle/>
          <a:p>
            <a:r>
              <a:rPr lang="is-IS" b="1" dirty="0"/>
              <a:t>COVID-19</a:t>
            </a:r>
            <a:br>
              <a:rPr lang="is-IS" b="1" dirty="0"/>
            </a:br>
            <a:r>
              <a:rPr lang="is-IS" b="1" dirty="0"/>
              <a:t>Innlagnir á gjörgæslu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DE10EBB8-2E74-470C-912E-C7E48AD6168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1788895"/>
              </p:ext>
            </p:extLst>
          </p:nvPr>
        </p:nvGraphicFramePr>
        <p:xfrm>
          <a:off x="1390650" y="1690688"/>
          <a:ext cx="8350250" cy="44283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Worksheet" r:id="rId3" imgW="7328099" imgH="3886200" progId="Excel.Sheet.12">
                  <p:embed/>
                </p:oleObj>
              </mc:Choice>
              <mc:Fallback>
                <p:oleObj name="Worksheet" r:id="rId3" imgW="7328099" imgH="38862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90650" y="1690688"/>
                        <a:ext cx="8350250" cy="4428382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47E7AB0-0544-439A-AC04-22C778AACE1E}"/>
              </a:ext>
            </a:extLst>
          </p:cNvPr>
          <p:cNvSpPr txBox="1"/>
          <p:nvPr/>
        </p:nvSpPr>
        <p:spPr>
          <a:xfrm>
            <a:off x="0" y="6119070"/>
            <a:ext cx="2495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dirty="0"/>
              <a:t>Farsóttanefnd</a:t>
            </a:r>
          </a:p>
          <a:p>
            <a:r>
              <a:rPr lang="is-IS" dirty="0"/>
              <a:t>20. </a:t>
            </a:r>
            <a:r>
              <a:rPr lang="is-IS"/>
              <a:t>mars 2020  GRG / VH</a:t>
            </a:r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3514229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</TotalTime>
  <Words>150</Words>
  <Application>Microsoft Office PowerPoint</Application>
  <PresentationFormat>Widescreen</PresentationFormat>
  <Paragraphs>39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Worksheet</vt:lpstr>
      <vt:lpstr>COVID-19  Legudeildir – STIG 1 Röðun innan deilda er á höndum deildanna sjálfra</vt:lpstr>
      <vt:lpstr>COVID-19 Legudeildir – STIG 1, 2 og 3 </vt:lpstr>
      <vt:lpstr>COVID – 19  Innlagnir á gjörgæslu</vt:lpstr>
      <vt:lpstr>COVID-19 Innlagnir á gjörgæslu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Vigdís Hallgrímsdóttir</dc:creator>
  <cp:lastModifiedBy>Jón Baldvin Halldórsson</cp:lastModifiedBy>
  <cp:revision>17</cp:revision>
  <dcterms:created xsi:type="dcterms:W3CDTF">2020-03-20T08:54:03Z</dcterms:created>
  <dcterms:modified xsi:type="dcterms:W3CDTF">2020-03-21T13:41:46Z</dcterms:modified>
</cp:coreProperties>
</file>