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a Jóns Hjördísardóttir" userId="8c00b431-1f50-42ad-9442-933ad81a78ba" providerId="ADAL" clId="{0F1AE317-0DB1-4C88-9A57-800B4E13FC73}"/>
    <pc:docChg chg="delSld">
      <pc:chgData name="Marta Jóns Hjördísardóttir" userId="8c00b431-1f50-42ad-9442-933ad81a78ba" providerId="ADAL" clId="{0F1AE317-0DB1-4C88-9A57-800B4E13FC73}" dt="2021-11-03T14:50:21.764" v="6" actId="2696"/>
      <pc:docMkLst>
        <pc:docMk/>
      </pc:docMkLst>
      <pc:sldChg chg="del">
        <pc:chgData name="Marta Jóns Hjördísardóttir" userId="8c00b431-1f50-42ad-9442-933ad81a78ba" providerId="ADAL" clId="{0F1AE317-0DB1-4C88-9A57-800B4E13FC73}" dt="2021-11-03T14:50:03.649" v="0" actId="2696"/>
        <pc:sldMkLst>
          <pc:docMk/>
          <pc:sldMk cId="235406327" sldId="258"/>
        </pc:sldMkLst>
      </pc:sldChg>
      <pc:sldChg chg="del">
        <pc:chgData name="Marta Jóns Hjördísardóttir" userId="8c00b431-1f50-42ad-9442-933ad81a78ba" providerId="ADAL" clId="{0F1AE317-0DB1-4C88-9A57-800B4E13FC73}" dt="2021-11-03T14:50:06.057" v="1" actId="2696"/>
        <pc:sldMkLst>
          <pc:docMk/>
          <pc:sldMk cId="4098843625" sldId="259"/>
        </pc:sldMkLst>
      </pc:sldChg>
      <pc:sldChg chg="del">
        <pc:chgData name="Marta Jóns Hjördísardóttir" userId="8c00b431-1f50-42ad-9442-933ad81a78ba" providerId="ADAL" clId="{0F1AE317-0DB1-4C88-9A57-800B4E13FC73}" dt="2021-11-03T14:50:15.307" v="3" actId="2696"/>
        <pc:sldMkLst>
          <pc:docMk/>
          <pc:sldMk cId="3783308147" sldId="260"/>
        </pc:sldMkLst>
      </pc:sldChg>
      <pc:sldChg chg="del">
        <pc:chgData name="Marta Jóns Hjördísardóttir" userId="8c00b431-1f50-42ad-9442-933ad81a78ba" providerId="ADAL" clId="{0F1AE317-0DB1-4C88-9A57-800B4E13FC73}" dt="2021-11-03T14:50:10.642" v="2" actId="2696"/>
        <pc:sldMkLst>
          <pc:docMk/>
          <pc:sldMk cId="1236152538" sldId="261"/>
        </pc:sldMkLst>
      </pc:sldChg>
      <pc:sldChg chg="del">
        <pc:chgData name="Marta Jóns Hjördísardóttir" userId="8c00b431-1f50-42ad-9442-933ad81a78ba" providerId="ADAL" clId="{0F1AE317-0DB1-4C88-9A57-800B4E13FC73}" dt="2021-11-03T14:50:17.687" v="4" actId="2696"/>
        <pc:sldMkLst>
          <pc:docMk/>
          <pc:sldMk cId="3158191003" sldId="262"/>
        </pc:sldMkLst>
      </pc:sldChg>
      <pc:sldChg chg="del">
        <pc:chgData name="Marta Jóns Hjördísardóttir" userId="8c00b431-1f50-42ad-9442-933ad81a78ba" providerId="ADAL" clId="{0F1AE317-0DB1-4C88-9A57-800B4E13FC73}" dt="2021-11-03T14:50:21.764" v="6" actId="2696"/>
        <pc:sldMkLst>
          <pc:docMk/>
          <pc:sldMk cId="870995891" sldId="264"/>
        </pc:sldMkLst>
      </pc:sldChg>
      <pc:sldChg chg="del">
        <pc:chgData name="Marta Jóns Hjördísardóttir" userId="8c00b431-1f50-42ad-9442-933ad81a78ba" providerId="ADAL" clId="{0F1AE317-0DB1-4C88-9A57-800B4E13FC73}" dt="2021-11-03T14:50:19.675" v="5" actId="2696"/>
        <pc:sldMkLst>
          <pc:docMk/>
          <pc:sldMk cId="6226915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5097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5608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9149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415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6082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7127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78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3852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987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2625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0502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DE47-5398-44EF-A581-86CF4D4169CA}" type="datetimeFigureOut">
              <a:rPr lang="is-IS" smtClean="0"/>
              <a:pPr/>
              <a:t>03.11.2021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57D3-72F3-42F6-A5C6-16AA6D9B0C71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3379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6"/>
          <p:cNvSpPr>
            <a:spLocks/>
          </p:cNvSpPr>
          <p:nvPr/>
        </p:nvSpPr>
        <p:spPr bwMode="auto">
          <a:xfrm>
            <a:off x="5989864" y="3153047"/>
            <a:ext cx="399376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Results</a:t>
            </a: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804727" y="3433166"/>
            <a:ext cx="51304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57" name="Rectangle 10"/>
          <p:cNvSpPr>
            <a:spLocks/>
          </p:cNvSpPr>
          <p:nvPr/>
        </p:nvSpPr>
        <p:spPr bwMode="auto">
          <a:xfrm>
            <a:off x="819423" y="3825784"/>
            <a:ext cx="445864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Analysis</a:t>
            </a:r>
          </a:p>
        </p:txBody>
      </p:sp>
      <p:sp>
        <p:nvSpPr>
          <p:cNvPr id="2060" name="Rectangle 13"/>
          <p:cNvSpPr>
            <a:spLocks noGrp="1" noChangeArrowheads="1"/>
          </p:cNvSpPr>
          <p:nvPr>
            <p:ph type="title"/>
          </p:nvPr>
        </p:nvSpPr>
        <p:spPr>
          <a:xfrm>
            <a:off x="866594" y="-47593"/>
            <a:ext cx="3899263" cy="660491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Höfundur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(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eigandi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); </a:t>
            </a:r>
            <a:endParaRPr lang="en-US" altLang="is-IS" sz="12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2061" name="Rectangle 14"/>
          <p:cNvSpPr>
            <a:spLocks/>
          </p:cNvSpPr>
          <p:nvPr/>
        </p:nvSpPr>
        <p:spPr bwMode="auto">
          <a:xfrm>
            <a:off x="832485" y="501287"/>
            <a:ext cx="476794" cy="16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2657" tIns="32657" rIns="32657" bIns="32657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Context</a:t>
            </a:r>
          </a:p>
        </p:txBody>
      </p:sp>
      <p:sp>
        <p:nvSpPr>
          <p:cNvPr id="2063" name="Line 16"/>
          <p:cNvSpPr>
            <a:spLocks noChangeShapeType="1"/>
          </p:cNvSpPr>
          <p:nvPr/>
        </p:nvSpPr>
        <p:spPr bwMode="auto">
          <a:xfrm>
            <a:off x="5946594" y="5239376"/>
            <a:ext cx="525943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64" name="Line 17"/>
          <p:cNvSpPr>
            <a:spLocks noChangeShapeType="1"/>
          </p:cNvSpPr>
          <p:nvPr/>
        </p:nvSpPr>
        <p:spPr bwMode="auto">
          <a:xfrm>
            <a:off x="5956391" y="3124472"/>
            <a:ext cx="524963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66" name="Line 65"/>
          <p:cNvSpPr>
            <a:spLocks noChangeShapeType="1"/>
          </p:cNvSpPr>
          <p:nvPr/>
        </p:nvSpPr>
        <p:spPr bwMode="auto">
          <a:xfrm>
            <a:off x="945969" y="4947557"/>
            <a:ext cx="4669971" cy="0"/>
          </a:xfrm>
          <a:prstGeom prst="line">
            <a:avLst/>
          </a:prstGeom>
          <a:noFill/>
          <a:ln w="12700">
            <a:solidFill>
              <a:srgbClr val="B3B3B3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67" name="Rectangle 88"/>
          <p:cNvSpPr>
            <a:spLocks/>
          </p:cNvSpPr>
          <p:nvPr/>
        </p:nvSpPr>
        <p:spPr bwMode="auto">
          <a:xfrm>
            <a:off x="805543" y="96340"/>
            <a:ext cx="10411097" cy="39351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is-IS" altLang="is-IS" sz="2160"/>
          </a:p>
        </p:txBody>
      </p:sp>
      <p:sp>
        <p:nvSpPr>
          <p:cNvPr id="2068" name="Rectangle 89"/>
          <p:cNvSpPr>
            <a:spLocks/>
          </p:cNvSpPr>
          <p:nvPr/>
        </p:nvSpPr>
        <p:spPr bwMode="auto">
          <a:xfrm>
            <a:off x="3189514" y="599259"/>
            <a:ext cx="2677886" cy="70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2657" tIns="32657" rIns="32657" bIns="32657"/>
          <a:lstStyle>
            <a:lvl1pPr marL="342900" indent="-342900" algn="ctr"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algn="ctr"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  <a:tab pos="1117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lvl="1" algn="l">
              <a:spcBef>
                <a:spcPts val="360"/>
              </a:spcBef>
              <a:buClr>
                <a:srgbClr val="000000"/>
              </a:buClr>
              <a:buSzPct val="125000"/>
            </a:pPr>
            <a:endParaRPr lang="en-US" altLang="is-IS" sz="566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69" name="Line 90"/>
          <p:cNvSpPr>
            <a:spLocks noChangeShapeType="1"/>
          </p:cNvSpPr>
          <p:nvPr/>
        </p:nvSpPr>
        <p:spPr bwMode="auto">
          <a:xfrm>
            <a:off x="804727" y="489857"/>
            <a:ext cx="0" cy="609382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70" name="Line 91"/>
          <p:cNvSpPr>
            <a:spLocks noChangeShapeType="1"/>
          </p:cNvSpPr>
          <p:nvPr/>
        </p:nvSpPr>
        <p:spPr bwMode="auto">
          <a:xfrm flipH="1">
            <a:off x="11210108" y="490674"/>
            <a:ext cx="817" cy="6084026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71" name="Line 92"/>
          <p:cNvSpPr>
            <a:spLocks noChangeShapeType="1"/>
          </p:cNvSpPr>
          <p:nvPr/>
        </p:nvSpPr>
        <p:spPr bwMode="auto">
          <a:xfrm>
            <a:off x="805543" y="6577149"/>
            <a:ext cx="10412730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74" name="Rectangle 95"/>
          <p:cNvSpPr>
            <a:spLocks/>
          </p:cNvSpPr>
          <p:nvPr/>
        </p:nvSpPr>
        <p:spPr bwMode="auto">
          <a:xfrm>
            <a:off x="832485" y="3074670"/>
            <a:ext cx="346478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Target</a:t>
            </a:r>
          </a:p>
        </p:txBody>
      </p:sp>
      <p:sp>
        <p:nvSpPr>
          <p:cNvPr id="2076" name="Rectangle 141"/>
          <p:cNvSpPr>
            <a:spLocks/>
          </p:cNvSpPr>
          <p:nvPr/>
        </p:nvSpPr>
        <p:spPr bwMode="auto">
          <a:xfrm>
            <a:off x="5990681" y="501287"/>
            <a:ext cx="404186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Actions</a:t>
            </a:r>
          </a:p>
        </p:txBody>
      </p:sp>
      <p:sp>
        <p:nvSpPr>
          <p:cNvPr id="2077" name="Line 142"/>
          <p:cNvSpPr>
            <a:spLocks noChangeShapeType="1"/>
          </p:cNvSpPr>
          <p:nvPr/>
        </p:nvSpPr>
        <p:spPr bwMode="auto">
          <a:xfrm flipH="1">
            <a:off x="5949860" y="489041"/>
            <a:ext cx="0" cy="6091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79" name="Rectangle 144"/>
          <p:cNvSpPr>
            <a:spLocks/>
          </p:cNvSpPr>
          <p:nvPr/>
        </p:nvSpPr>
        <p:spPr bwMode="auto">
          <a:xfrm>
            <a:off x="5957207" y="4550773"/>
            <a:ext cx="822569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Lessons Learned</a:t>
            </a:r>
          </a:p>
        </p:txBody>
      </p:sp>
      <p:sp>
        <p:nvSpPr>
          <p:cNvPr id="2081" name="Line 161"/>
          <p:cNvSpPr>
            <a:spLocks noChangeShapeType="1"/>
          </p:cNvSpPr>
          <p:nvPr/>
        </p:nvSpPr>
        <p:spPr bwMode="auto">
          <a:xfrm flipH="1">
            <a:off x="7946615" y="96340"/>
            <a:ext cx="12613" cy="40494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82" name="Line 162"/>
          <p:cNvSpPr>
            <a:spLocks noChangeShapeType="1"/>
          </p:cNvSpPr>
          <p:nvPr/>
        </p:nvSpPr>
        <p:spPr bwMode="auto">
          <a:xfrm>
            <a:off x="9589552" y="96340"/>
            <a:ext cx="13892" cy="40494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s-IS" sz="926"/>
          </a:p>
        </p:txBody>
      </p:sp>
      <p:sp>
        <p:nvSpPr>
          <p:cNvPr id="2086" name="Rectangle 183"/>
          <p:cNvSpPr>
            <a:spLocks/>
          </p:cNvSpPr>
          <p:nvPr/>
        </p:nvSpPr>
        <p:spPr bwMode="auto">
          <a:xfrm>
            <a:off x="5970270" y="5582739"/>
            <a:ext cx="607767" cy="16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2657" tIns="32657" rIns="32657" bIns="32657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206"/>
              </a:spcBef>
            </a:pPr>
            <a:r>
              <a:rPr lang="en-US" altLang="is-IS" sz="72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Open Points</a:t>
            </a:r>
          </a:p>
        </p:txBody>
      </p:sp>
      <p:sp>
        <p:nvSpPr>
          <p:cNvPr id="39" name="Rectangle 13"/>
          <p:cNvSpPr txBox="1">
            <a:spLocks noChangeArrowheads="1"/>
          </p:cNvSpPr>
          <p:nvPr/>
        </p:nvSpPr>
        <p:spPr>
          <a:xfrm>
            <a:off x="5090955" y="0"/>
            <a:ext cx="3899263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Þjálfari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; </a:t>
            </a:r>
            <a:endParaRPr lang="en-US" altLang="is-IS" sz="12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40" name="Rectangle 13"/>
          <p:cNvSpPr txBox="1">
            <a:spLocks noChangeArrowheads="1"/>
          </p:cNvSpPr>
          <p:nvPr/>
        </p:nvSpPr>
        <p:spPr>
          <a:xfrm>
            <a:off x="8017057" y="-8164"/>
            <a:ext cx="973161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b="1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dagsetning</a:t>
            </a:r>
            <a:endParaRPr lang="en-US" altLang="is-IS" sz="1200" b="1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41" name="Rectangle 13"/>
          <p:cNvSpPr txBox="1">
            <a:spLocks noChangeArrowheads="1"/>
          </p:cNvSpPr>
          <p:nvPr/>
        </p:nvSpPr>
        <p:spPr>
          <a:xfrm>
            <a:off x="9661273" y="0"/>
            <a:ext cx="973161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Uppfærð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dags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.</a:t>
            </a:r>
            <a:endParaRPr lang="en-US" altLang="is-IS" sz="12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42" name="Rectangle 13"/>
          <p:cNvSpPr txBox="1">
            <a:spLocks noChangeArrowheads="1"/>
          </p:cNvSpPr>
          <p:nvPr/>
        </p:nvSpPr>
        <p:spPr>
          <a:xfrm>
            <a:off x="851847" y="487901"/>
            <a:ext cx="5057191" cy="58261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is-IS" sz="1200" b="1"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  <a:p>
            <a:r>
              <a:rPr lang="en-US" altLang="is-IS" sz="1200" b="1" err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Lýsing</a:t>
            </a:r>
            <a:r>
              <a:rPr lang="en-US" altLang="is-IS" sz="1200" b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 á </a:t>
            </a:r>
            <a:r>
              <a:rPr lang="en-US" altLang="is-IS" sz="1200" b="1" err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áskorun</a:t>
            </a:r>
            <a:r>
              <a:rPr lang="en-US" altLang="is-IS" sz="1200" b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/ </a:t>
            </a:r>
            <a:r>
              <a:rPr lang="en-US" altLang="is-IS" sz="1200" b="1" err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vandamáli</a:t>
            </a:r>
            <a:r>
              <a:rPr lang="en-US" altLang="is-IS" sz="1200" b="1">
                <a:solidFill>
                  <a:srgbClr val="00B0F0"/>
                </a:solidFill>
                <a:latin typeface="Arial Black"/>
                <a:ea typeface="ヒラギノ角ゴ ProN W6" charset="0"/>
                <a:cs typeface="ヒラギノ角ゴ ProN W6" charset="0"/>
                <a:sym typeface="Arial Black" panose="020B0A04020102020204" pitchFamily="34" charset="0"/>
              </a:rPr>
              <a:t>:</a:t>
            </a:r>
            <a:endParaRPr lang="en-US" altLang="is-IS" sz="1200" b="1">
              <a:solidFill>
                <a:srgbClr val="00B0F0"/>
              </a:solidFill>
              <a:latin typeface="Arial Black"/>
              <a:ea typeface="ヒラギノ角ゴ ProN W6" charset="0"/>
              <a:cs typeface="ヒラギノ角ゴ ProN W6" charset="0"/>
            </a:endParaRPr>
          </a:p>
        </p:txBody>
      </p:sp>
      <p:sp>
        <p:nvSpPr>
          <p:cNvPr id="43" name="Rectangle 13"/>
          <p:cNvSpPr txBox="1">
            <a:spLocks noChangeArrowheads="1"/>
          </p:cNvSpPr>
          <p:nvPr/>
        </p:nvSpPr>
        <p:spPr>
          <a:xfrm>
            <a:off x="912496" y="3309718"/>
            <a:ext cx="5119821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Möguleg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orsök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og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staðfesting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á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þeim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(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reynið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að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finna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amk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5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forsendur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til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þess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að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athuga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)</a:t>
            </a:r>
            <a:endParaRPr lang="en-US" altLang="is-IS" sz="10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45" name="Rectangle 13"/>
          <p:cNvSpPr txBox="1">
            <a:spLocks noChangeArrowheads="1"/>
          </p:cNvSpPr>
          <p:nvPr/>
        </p:nvSpPr>
        <p:spPr>
          <a:xfrm>
            <a:off x="6007827" y="3031324"/>
            <a:ext cx="5379752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Niðurstöður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(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Lýsa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helst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á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myndrænan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hátt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hvað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fékkst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fram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(</a:t>
            </a:r>
            <a:r>
              <a:rPr lang="en-US" altLang="is-IS" sz="10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graf</a:t>
            </a:r>
            <a:r>
              <a:rPr lang="en-US" altLang="is-IS" sz="10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))</a:t>
            </a:r>
            <a:endParaRPr lang="en-US" altLang="is-IS" sz="12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sp>
        <p:nvSpPr>
          <p:cNvPr id="46" name="Rectangle 13"/>
          <p:cNvSpPr txBox="1">
            <a:spLocks noChangeArrowheads="1"/>
          </p:cNvSpPr>
          <p:nvPr/>
        </p:nvSpPr>
        <p:spPr>
          <a:xfrm>
            <a:off x="6057629" y="5087907"/>
            <a:ext cx="3899263" cy="66049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Hvað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lærðum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 </a:t>
            </a:r>
            <a:r>
              <a:rPr lang="en-US" altLang="is-IS" sz="1200" err="1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við</a:t>
            </a:r>
            <a:r>
              <a:rPr lang="en-US" altLang="is-IS" sz="1200">
                <a:solidFill>
                  <a:srgbClr val="00B0F0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  <a:sym typeface="Arial Black" panose="020B0A04020102020204" pitchFamily="34" charset="0"/>
              </a:rPr>
              <a:t>?</a:t>
            </a:r>
            <a:endParaRPr lang="en-US" altLang="is-IS" sz="1200">
              <a:solidFill>
                <a:srgbClr val="00B0F0"/>
              </a:solidFill>
              <a:latin typeface="Arial Black" panose="020B0A04020102020204" pitchFamily="34" charset="0"/>
              <a:ea typeface="ヒラギノ角ゴ ProN W6" charset="0"/>
              <a:cs typeface="ヒラギノ角ゴ ProN W6" charset="0"/>
              <a:sym typeface="Arial Black" panose="020B0A040201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26606" y="526959"/>
          <a:ext cx="514130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834">
                <a:tc>
                  <a:txBody>
                    <a:bodyPr/>
                    <a:lstStyle/>
                    <a:p>
                      <a:r>
                        <a:rPr lang="is-IS" sz="1200" dirty="0"/>
                        <a:t>Aðgerðir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000" dirty="0"/>
                        <a:t>Áætluð</a:t>
                      </a:r>
                      <a:r>
                        <a:rPr lang="is-IS" sz="1000" baseline="0" dirty="0"/>
                        <a:t> lok</a:t>
                      </a:r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000" dirty="0"/>
                        <a:t>Ábyrgð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000" dirty="0"/>
                        <a:t>Staða </a:t>
                      </a:r>
                      <a:endParaRPr lang="is-I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34">
                <a:tc>
                  <a:txBody>
                    <a:bodyPr/>
                    <a:lstStyle/>
                    <a:p>
                      <a:endParaRPr lang="is-IS" sz="1200" dirty="0"/>
                    </a:p>
                    <a:p>
                      <a:pPr lvl="0">
                        <a:buNone/>
                      </a:pP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34">
                <a:tc>
                  <a:txBody>
                    <a:bodyPr/>
                    <a:lstStyle/>
                    <a:p>
                      <a:endParaRPr lang="is-IS" sz="1200" dirty="0"/>
                    </a:p>
                    <a:p>
                      <a:pPr lvl="0">
                        <a:buNone/>
                      </a:pP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34">
                <a:tc>
                  <a:txBody>
                    <a:bodyPr/>
                    <a:lstStyle/>
                    <a:p>
                      <a:endParaRPr lang="is-IS" sz="1200" dirty="0"/>
                    </a:p>
                    <a:p>
                      <a:pPr lvl="0">
                        <a:buNone/>
                      </a:pP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834">
                <a:tc>
                  <a:txBody>
                    <a:bodyPr/>
                    <a:lstStyle/>
                    <a:p>
                      <a:endParaRPr lang="is-IS" sz="1200"/>
                    </a:p>
                    <a:p>
                      <a:pPr lvl="0">
                        <a:buNone/>
                      </a:pP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34">
                <a:tc>
                  <a:txBody>
                    <a:bodyPr/>
                    <a:lstStyle/>
                    <a:p>
                      <a:endParaRPr lang="is-IS" sz="1200"/>
                    </a:p>
                    <a:p>
                      <a:pPr lvl="0">
                        <a:buNone/>
                      </a:pP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-2908427" y="2970117"/>
            <a:ext cx="6604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Plan – do – Check - act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3717" y="3881717"/>
          <a:ext cx="5106395" cy="2680424"/>
        </p:xfrm>
        <a:graphic>
          <a:graphicData uri="http://schemas.openxmlformats.org/drawingml/2006/table">
            <a:tbl>
              <a:tblPr firstRow="1" bandRow="1"/>
              <a:tblGrid>
                <a:gridCol w="720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0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s-I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Möguleg orsök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83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/>
                        <a:buChar char="§"/>
                      </a:pP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171450" lvl="0" indent="-171450" algn="l">
                        <a:buFont typeface="Wingdings"/>
                        <a:buChar char="§"/>
                      </a:pP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83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lvl="0" algn="l">
                        <a:buNone/>
                      </a:pP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828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83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lvl="0" algn="l">
                        <a:buNone/>
                      </a:pP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83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lvl="0" algn="l">
                        <a:buNone/>
                      </a:pP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683"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lvl="0" algn="l">
                        <a:buNone/>
                      </a:pPr>
                      <a:endParaRPr lang="is-I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55585" y="955324"/>
            <a:ext cx="4975588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Wingdings"/>
              <a:buChar char="§"/>
            </a:pPr>
            <a:endParaRPr lang="nn-NO" sz="1200" i="1">
              <a:cs typeface="Calibri"/>
            </a:endParaRPr>
          </a:p>
          <a:p>
            <a:endParaRPr lang="nn-NO" sz="1200" i="1" dirty="0">
              <a:cs typeface="Calibri"/>
            </a:endParaRPr>
          </a:p>
          <a:p>
            <a:endParaRPr lang="is-I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9498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6BD04BF1D944A878BDA2B8FDAB47C" ma:contentTypeVersion="6" ma:contentTypeDescription="Create a new document." ma:contentTypeScope="" ma:versionID="35071594902647898c8a2963772ca166">
  <xsd:schema xmlns:xsd="http://www.w3.org/2001/XMLSchema" xmlns:xs="http://www.w3.org/2001/XMLSchema" xmlns:p="http://schemas.microsoft.com/office/2006/metadata/properties" xmlns:ns2="4eb353fa-1818-40e6-bd01-50f9fc66ae5a" xmlns:ns3="d621e144-6a88-4cb3-9818-997ef4a6467b" targetNamespace="http://schemas.microsoft.com/office/2006/metadata/properties" ma:root="true" ma:fieldsID="a6042ddad58fc99630cd868d27770400" ns2:_="" ns3:_="">
    <xsd:import namespace="4eb353fa-1818-40e6-bd01-50f9fc66ae5a"/>
    <xsd:import namespace="d621e144-6a88-4cb3-9818-997ef4a646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353fa-1818-40e6-bd01-50f9fc66ae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21e144-6a88-4cb3-9818-997ef4a6467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2C5DA-AF3A-497E-9A97-9C3EDBFD340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BF11C8-F316-4F94-B186-F76A64DE14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353fa-1818-40e6-bd01-50f9fc66ae5a"/>
    <ds:schemaRef ds:uri="d621e144-6a88-4cb3-9818-997ef4a646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824CD-9616-4DA1-801A-5E703A38BF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Gill Sans</vt:lpstr>
      <vt:lpstr>Wingdings</vt:lpstr>
      <vt:lpstr>Office Theme</vt:lpstr>
      <vt:lpstr>Höfundur (eigandi);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</dc:title>
  <dc:creator>Viktoría Jensdóttir</dc:creator>
  <cp:lastModifiedBy>Marta Jóns Hjördísardóttir</cp:lastModifiedBy>
  <cp:revision>27</cp:revision>
  <cp:lastPrinted>2015-10-15T12:29:25Z</cp:lastPrinted>
  <dcterms:created xsi:type="dcterms:W3CDTF">2015-08-31T10:17:53Z</dcterms:created>
  <dcterms:modified xsi:type="dcterms:W3CDTF">2021-11-03T14:50:25Z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0x0101007EE6BD04BF1D944A878BDA2B8FDAB47C</vt:lpwstr>
  </property>
</Properties>
</file>